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5978" r:id="rId5"/>
  </p:sldMasterIdLst>
  <p:notesMasterIdLst>
    <p:notesMasterId r:id="rId16"/>
  </p:notesMasterIdLst>
  <p:handoutMasterIdLst>
    <p:handoutMasterId r:id="rId17"/>
  </p:handoutMasterIdLst>
  <p:sldIdLst>
    <p:sldId id="283" r:id="rId6"/>
    <p:sldId id="404" r:id="rId7"/>
    <p:sldId id="406" r:id="rId8"/>
    <p:sldId id="403" r:id="rId9"/>
    <p:sldId id="408" r:id="rId10"/>
    <p:sldId id="407" r:id="rId11"/>
    <p:sldId id="410" r:id="rId12"/>
    <p:sldId id="288" r:id="rId13"/>
    <p:sldId id="409" r:id="rId14"/>
    <p:sldId id="287" r:id="rId1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648" userDrawn="1">
          <p15:clr>
            <a:srgbClr val="A4A3A4"/>
          </p15:clr>
        </p15:guide>
        <p15:guide id="2" pos="2280" userDrawn="1">
          <p15:clr>
            <a:srgbClr val="A4A3A4"/>
          </p15:clr>
        </p15:guide>
        <p15:guide id="3" pos="34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wdeaner" initials="" lastIdx="9" clrIdx="0"/>
  <p:cmAuthor id="1" name="Kister, Merlin D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37021"/>
    <a:srgbClr val="CBD5EA"/>
    <a:srgbClr val="FFFFFF"/>
    <a:srgbClr val="96D1CC"/>
    <a:srgbClr val="FFCC99"/>
    <a:srgbClr val="9A4008"/>
    <a:srgbClr val="FFC000"/>
    <a:srgbClr val="061922"/>
    <a:srgbClr val="B4BABD"/>
    <a:srgbClr val="D7DF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7947" autoAdjust="0"/>
    <p:restoredTop sz="93502" autoAdjust="0"/>
  </p:normalViewPr>
  <p:slideViewPr>
    <p:cSldViewPr snapToGrid="0">
      <p:cViewPr varScale="1">
        <p:scale>
          <a:sx n="85" d="100"/>
          <a:sy n="85" d="100"/>
        </p:scale>
        <p:origin x="1838" y="67"/>
      </p:cViewPr>
      <p:guideLst>
        <p:guide orient="horz" pos="648"/>
        <p:guide pos="2280"/>
        <p:guide pos="345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1694"/>
    </p:cViewPr>
  </p:sorterViewPr>
  <p:notesViewPr>
    <p:cSldViewPr>
      <p:cViewPr>
        <p:scale>
          <a:sx n="100" d="100"/>
          <a:sy n="100" d="100"/>
        </p:scale>
        <p:origin x="-2309" y="2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914B7C32-9169-49F6-BD7A-5067B8DB0A44}" type="datetimeFigureOut">
              <a:rPr lang="en-US"/>
              <a:pPr>
                <a:defRPr/>
              </a:pPr>
              <a:t>4/7/2014</a:t>
            </a:fld>
            <a:endParaRPr lang="en-US" dirty="0"/>
          </a:p>
        </p:txBody>
      </p:sp>
      <p:sp>
        <p:nvSpPr>
          <p:cNvPr id="8335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375B05B-E607-4D82-B97C-98BFBC6612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46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991E29C4-32EF-49E6-A487-83605AD0B038}" type="datetimeFigureOut">
              <a:rPr lang="en-US"/>
              <a:pPr>
                <a:defRPr/>
              </a:pPr>
              <a:t>4/7/2014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C6B57032-B76D-4852-ACCF-DA5A3151FA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90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24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053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40099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2712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0251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2158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825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5854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6388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8584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494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2058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1394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365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59736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8782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9842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945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2585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5986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9931"/>
            <a:ext cx="8228012" cy="510117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4025" y="152113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379539"/>
            <a:ext cx="8228012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  <a:p>
            <a:pPr lvl="3"/>
            <a:r>
              <a:rPr lang="en-US" altLang="ja-JP" dirty="0" smtClean="0"/>
              <a:t>Fourth level</a:t>
            </a:r>
          </a:p>
          <a:p>
            <a:pPr lvl="4"/>
            <a:r>
              <a:rPr lang="en-US" altLang="ja-JP" dirty="0" smtClean="0"/>
              <a:t>Fifth level</a:t>
            </a:r>
          </a:p>
        </p:txBody>
      </p:sp>
      <p:pic>
        <p:nvPicPr>
          <p:cNvPr id="5" name="Picture 4" descr="Intel_footer_121410.png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596390"/>
            <a:ext cx="32573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b="0" i="0" smtClean="0">
                <a:solidFill>
                  <a:schemeClr val="bg1"/>
                </a:solidFill>
                <a:latin typeface="Neo Sans Intel"/>
                <a:ea typeface="Verdana" pitchFamily="34" charset="0"/>
                <a:cs typeface="Neo Sans Intel"/>
              </a:rPr>
              <a:pPr/>
              <a:t>‹#›</a:t>
            </a:fld>
            <a:endParaRPr lang="en-US" sz="800" b="0" i="0" dirty="0">
              <a:solidFill>
                <a:schemeClr val="bg1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79037" y="6482157"/>
            <a:ext cx="32733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Moscow Institute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of Physics and Technology </a:t>
            </a:r>
            <a:endParaRPr lang="ru-RU" sz="1000" b="1" kern="900" spc="120" dirty="0" err="1" smtClean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420607" y="6482157"/>
            <a:ext cx="32733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kern="900" spc="120" dirty="0" smtClean="0">
                <a:solidFill>
                  <a:schemeClr val="bg1"/>
                </a:solidFill>
                <a:latin typeface="Neo Sans Intel" panose="020B0504020202020204" pitchFamily="34" charset="0"/>
              </a:rPr>
              <a:t>MIPT-MIPS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anose="020B0504020202020204" pitchFamily="34" charset="0"/>
              </a:rPr>
              <a:t> Project</a:t>
            </a:r>
            <a:endParaRPr lang="ru-RU" sz="1000" b="1" kern="900" spc="120" dirty="0" err="1" smtClean="0">
              <a:solidFill>
                <a:schemeClr val="bg1"/>
              </a:solidFill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6" r:id="rId1"/>
    <p:sldLayoutId id="2147485972" r:id="rId2"/>
    <p:sldLayoutId id="2147485973" r:id="rId3"/>
    <p:sldLayoutId id="2147485974" r:id="rId4"/>
    <p:sldLayoutId id="2147485963" r:id="rId5"/>
    <p:sldLayoutId id="2147485976" r:id="rId6"/>
    <p:sldLayoutId id="2147485977" r:id="rId7"/>
    <p:sldLayoutId id="2147485957" r:id="rId8"/>
    <p:sldLayoutId id="2147485959" r:id="rId9"/>
    <p:sldLayoutId id="2147485961" r:id="rId10"/>
    <p:sldLayoutId id="2147485962" r:id="rId11"/>
    <p:sldLayoutId id="2147485975" r:id="rId12"/>
    <p:sldLayoutId id="2147485964" r:id="rId13"/>
    <p:sldLayoutId id="2147485971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346075" indent="-344488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Courier New" panose="02070309020205020404" pitchFamily="49" charset="0"/>
        <a:buChar char="o"/>
        <a:defRPr sz="2400" b="0" i="0">
          <a:solidFill>
            <a:schemeClr val="tx1"/>
          </a:solidFill>
          <a:latin typeface="Neo Sans Intel"/>
          <a:cs typeface="Neo Sans Intel"/>
        </a:defRPr>
      </a:lvl2pPr>
      <a:lvl3pPr marL="684213" indent="-2921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3pPr>
      <a:lvl4pPr marL="1030288" indent="-28416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1314450" indent="-2301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61000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056443"/>
            <a:ext cx="8228012" cy="48601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en-US" altLang="ja-JP" dirty="0" smtClean="0"/>
          </a:p>
        </p:txBody>
      </p:sp>
      <p:pic>
        <p:nvPicPr>
          <p:cNvPr id="5" name="Picture 4" descr="Intel_footer_121410.png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596390"/>
            <a:ext cx="32573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rgbClr val="FFFFFF"/>
                </a:solidFill>
                <a:latin typeface="Neo Sans Intel"/>
                <a:ea typeface="Verdana" pitchFamily="34" charset="0"/>
                <a:cs typeface="Neo Sans Intel"/>
              </a:rPr>
              <a:pPr/>
              <a:t>‹#›</a:t>
            </a:fld>
            <a:endParaRPr lang="en-US" sz="800" dirty="0">
              <a:solidFill>
                <a:srgbClr val="FFFFFF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02315" y="6496488"/>
            <a:ext cx="32501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kern="900" spc="120" dirty="0" smtClean="0">
                <a:solidFill>
                  <a:srgbClr val="FFFFFF"/>
                </a:solidFill>
                <a:latin typeface="Neo Sans Intel" pitchFamily="34" charset="0"/>
              </a:rPr>
              <a:t>Computer Architecture Lectures</a:t>
            </a:r>
            <a:endParaRPr lang="ru-RU" sz="1000" b="1" kern="900" spc="120" dirty="0" err="1" smtClean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09254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979" r:id="rId1"/>
    <p:sldLayoutId id="2147485980" r:id="rId2"/>
    <p:sldLayoutId id="2147485981" r:id="rId3"/>
    <p:sldLayoutId id="2147485982" r:id="rId4"/>
    <p:sldLayoutId id="2147485983" r:id="rId5"/>
    <p:sldLayoutId id="2147485984" r:id="rId6"/>
    <p:sldLayoutId id="2147485985" r:id="rId7"/>
    <p:sldLayoutId id="2147485986" r:id="rId8"/>
    <p:sldLayoutId id="2147485987" r:id="rId9"/>
    <p:sldLayoutId id="2147485988" r:id="rId10"/>
    <p:sldLayoutId id="2147485989" r:id="rId11"/>
    <p:sldLayoutId id="2147485990" r:id="rId12"/>
    <p:sldLayoutId id="2147485991" r:id="rId13"/>
    <p:sldLayoutId id="2147485992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rgbClr val="0071C5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185738" indent="-184150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Times" pitchFamily="18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2pPr>
      <a:lvl3pPr marL="414338" indent="-22701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2000" b="0" i="0">
          <a:solidFill>
            <a:schemeClr val="tx1"/>
          </a:solidFill>
          <a:latin typeface="Neo Sans Intel"/>
          <a:cs typeface="Neo Sans Intel"/>
        </a:defRPr>
      </a:lvl3pPr>
      <a:lvl4pPr marL="568325" indent="-1524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7620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 flipH="1">
            <a:off x="349684" y="2079325"/>
            <a:ext cx="5982407" cy="1723549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sz="3200" dirty="0" smtClean="0"/>
              <a:t>MIPT-MIPS 2013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1000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Advanced Pipelining: </a:t>
            </a:r>
            <a:br>
              <a:rPr lang="en-US" dirty="0" smtClean="0"/>
            </a:br>
            <a:r>
              <a:rPr lang="en-US" sz="3200" dirty="0" smtClean="0"/>
              <a:t>Complex and Superscalar Pipelines</a:t>
            </a:r>
            <a:endParaRPr lang="en-US" sz="28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378030" y="4528360"/>
            <a:ext cx="4466738" cy="595035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Alexander Titov</a:t>
            </a: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22.03.2014</a:t>
            </a:r>
            <a:endParaRPr lang="en-US" dirty="0">
              <a:latin typeface="Neo Sans Intel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83608"/>
      </p:ext>
    </p:extLst>
  </p:cSld>
  <p:clrMapOvr>
    <a:masterClrMapping/>
  </p:clrMapOvr>
  <p:transition advTm="4638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697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Unified Pipeline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5613" y="902281"/>
            <a:ext cx="8228012" cy="5101172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dirty="0" smtClean="0"/>
              <a:t>So far only a </a:t>
            </a:r>
            <a:r>
              <a:rPr lang="en-US" sz="2200" dirty="0" smtClean="0">
                <a:solidFill>
                  <a:srgbClr val="0071C5"/>
                </a:solidFill>
              </a:rPr>
              <a:t>unified pipeline</a:t>
            </a:r>
            <a:r>
              <a:rPr lang="en-US" sz="2200" dirty="0" smtClean="0"/>
              <a:t> have been considered where each instruction takes the same number of cycles to execute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200" dirty="0" smtClean="0"/>
              <a:t>Why?</a:t>
            </a:r>
            <a:endParaRPr lang="en-US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987973" y="3094455"/>
            <a:ext cx="19575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MEM[</a:t>
            </a:r>
            <a:r>
              <a:rPr lang="en-US" dirty="0" err="1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R2 + R3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5341032"/>
              </p:ext>
            </p:extLst>
          </p:nvPr>
        </p:nvGraphicFramePr>
        <p:xfrm>
          <a:off x="3367550" y="2815456"/>
          <a:ext cx="968230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8230"/>
              </a:tblGrid>
              <a:tr h="23606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Latencies</a:t>
                      </a:r>
                      <a:endParaRPr lang="ru-RU" sz="1400" dirty="0"/>
                    </a:p>
                  </a:txBody>
                  <a:tcPr/>
                </a:tc>
              </a:tr>
              <a:tr h="23606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4 cycles</a:t>
                      </a:r>
                      <a:endParaRPr lang="ru-RU" sz="1400" dirty="0"/>
                    </a:p>
                  </a:txBody>
                  <a:tcPr/>
                </a:tc>
              </a:tr>
              <a:tr h="23606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2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40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</a:tr>
              <a:tr h="23606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1 cycle</a:t>
                      </a:r>
                      <a:endParaRPr lang="ru-RU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678558"/>
              </p:ext>
            </p:extLst>
          </p:nvPr>
        </p:nvGraphicFramePr>
        <p:xfrm>
          <a:off x="4632953" y="2777747"/>
          <a:ext cx="4187196" cy="13411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48933"/>
                <a:gridCol w="348933"/>
                <a:gridCol w="348933"/>
                <a:gridCol w="348933"/>
                <a:gridCol w="348933"/>
                <a:gridCol w="348933"/>
                <a:gridCol w="348933"/>
                <a:gridCol w="348933"/>
                <a:gridCol w="348933"/>
                <a:gridCol w="348933"/>
                <a:gridCol w="348933"/>
                <a:gridCol w="348933"/>
              </a:tblGrid>
              <a:tr h="33528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0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1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2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3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4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5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6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7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8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 smtClean="0">
                          <a:latin typeface="Neo Sans Intel" panose="020B0504020202020204" pitchFamily="34" charset="0"/>
                        </a:rPr>
                        <a:t>9</a:t>
                      </a:r>
                      <a:endParaRPr lang="ru-RU" sz="11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E</a:t>
                      </a:r>
                      <a:endParaRPr lang="ru-RU" sz="1400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M</a:t>
                      </a:r>
                      <a:endParaRPr lang="ru-RU" sz="1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solidFill>
                            <a:srgbClr val="FF0000"/>
                          </a:solidFill>
                          <a:latin typeface="Neo Sans Intel" panose="020B0504020202020204" pitchFamily="34" charset="0"/>
                        </a:rPr>
                        <a:t>W</a:t>
                      </a:r>
                      <a:endParaRPr lang="ru-RU" sz="14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400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sz="1200" dirty="0" smtClean="0">
                          <a:solidFill>
                            <a:schemeClr val="tx2"/>
                          </a:solidFill>
                        </a:rPr>
                        <a:t>…</a:t>
                      </a:r>
                      <a:endParaRPr lang="ru-RU" sz="120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algn="ctr"/>
                      <a:endParaRPr lang="ru-RU" sz="140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latin typeface="Neo Sans Intel" panose="020B0504020202020204" pitchFamily="34" charset="0"/>
                        </a:rPr>
                        <a:t>E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>
                          <a:solidFill>
                            <a:srgbClr val="FF0000"/>
                          </a:solidFill>
                          <a:latin typeface="Neo Sans Intel" panose="020B0504020202020204" pitchFamily="34" charset="0"/>
                        </a:rPr>
                        <a:t>W</a:t>
                      </a:r>
                      <a:endParaRPr lang="ru-RU" sz="14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14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5" name="Rectangle 14"/>
          <p:cNvSpPr/>
          <p:nvPr/>
        </p:nvSpPr>
        <p:spPr>
          <a:xfrm>
            <a:off x="454024" y="4470633"/>
            <a:ext cx="6373496" cy="1545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ct val="75000"/>
              </a:spcBef>
              <a:buFont typeface="Courier New" panose="02070309020205020404" pitchFamily="49" charset="0"/>
              <a:buChar char="o"/>
            </a:pPr>
            <a:r>
              <a:rPr lang="en-US" sz="2200" kern="0" dirty="0">
                <a:solidFill>
                  <a:srgbClr val="061922"/>
                </a:solidFill>
                <a:latin typeface="Neo Sans Intel"/>
              </a:rPr>
              <a:t>The real latency of instructions can differ significantly:</a:t>
            </a:r>
          </a:p>
          <a:p>
            <a:pPr marL="528638" lvl="1" indent="-342900">
              <a:spcBef>
                <a:spcPct val="40000"/>
              </a:spcBef>
              <a:buClr>
                <a:srgbClr val="061922"/>
              </a:buClr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rgbClr val="061922"/>
                </a:solidFill>
                <a:latin typeface="Neo Sans Intel"/>
              </a:rPr>
              <a:t>Memory systems with variable access time</a:t>
            </a:r>
          </a:p>
          <a:p>
            <a:pPr marL="528638" lvl="1" indent="-342900">
              <a:spcBef>
                <a:spcPct val="40000"/>
              </a:spcBef>
              <a:buClr>
                <a:srgbClr val="061922"/>
              </a:buClr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rgbClr val="061922"/>
                </a:solidFill>
                <a:latin typeface="Neo Sans Intel"/>
              </a:rPr>
              <a:t>Long latency or non/partially pipelined floating-point units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93683" y="1781885"/>
            <a:ext cx="752934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682625">
              <a:spcBef>
                <a:spcPct val="75000"/>
              </a:spcBef>
            </a:pPr>
            <a:r>
              <a:rPr lang="en-US" sz="2200" kern="0" dirty="0">
                <a:solidFill>
                  <a:srgbClr val="061922"/>
                </a:solidFill>
                <a:latin typeface="Neo Sans Intel"/>
              </a:rPr>
              <a:t>– </a:t>
            </a:r>
            <a:r>
              <a:rPr lang="en-US" sz="2200" kern="0" dirty="0" smtClean="0">
                <a:solidFill>
                  <a:srgbClr val="061922"/>
                </a:solidFill>
                <a:latin typeface="Neo Sans Intel"/>
              </a:rPr>
              <a:t>In order to </a:t>
            </a:r>
            <a:r>
              <a:rPr lang="en-US" sz="2200" kern="0" dirty="0">
                <a:solidFill>
                  <a:srgbClr val="061922"/>
                </a:solidFill>
                <a:latin typeface="Neo Sans Intel"/>
              </a:rPr>
              <a:t>prevent out-of-order instruction completion, which may lead to writing wrong register value: 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4621530" y="3442336"/>
            <a:ext cx="3505200" cy="339089"/>
          </a:xfrm>
          <a:prstGeom prst="rect">
            <a:avLst/>
          </a:prstGeom>
          <a:noFill/>
          <a:ln w="3175" cap="flat" cmpd="sng" algn="ctr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621530" y="3786939"/>
            <a:ext cx="3505200" cy="339089"/>
          </a:xfrm>
          <a:prstGeom prst="rect">
            <a:avLst/>
          </a:prstGeom>
          <a:noFill/>
          <a:ln w="3175" cap="flat" cmpd="sng" algn="ctr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6606539" y="4294784"/>
            <a:ext cx="2388465" cy="1163074"/>
          </a:xfrm>
          <a:prstGeom prst="wedgeRoundRectCallout">
            <a:avLst>
              <a:gd name="adj1" fmla="val -42902"/>
              <a:gd name="adj2" fmla="val -72214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The add writes </a:t>
            </a:r>
            <a:r>
              <a:rPr lang="en-US" sz="1400" b="1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R1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 before the load, i.e. the next instruction will consume the </a:t>
            </a:r>
            <a:r>
              <a:rPr lang="en-US" sz="1400" dirty="0" smtClean="0">
                <a:solidFill>
                  <a:srgbClr val="FF0000"/>
                </a:solidFill>
                <a:latin typeface="Neo Sans Intel" pitchFamily="34" charset="0"/>
                <a:cs typeface="Arial" pitchFamily="34" charset="0"/>
              </a:rPr>
              <a:t>wrong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 value of </a:t>
            </a:r>
            <a:r>
              <a:rPr lang="en-US" sz="1400" b="1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R1</a:t>
            </a:r>
            <a:endParaRPr lang="ru-RU" sz="1400" b="1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1539687"/>
      </p:ext>
    </p:extLst>
  </p:cSld>
  <p:clrMapOvr>
    <a:masterClrMapping/>
  </p:clrMapOvr>
  <p:transition advTm="41027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mph" presetSubtype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indefinit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mph" presetSubtype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9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4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6" grpId="0"/>
      <p:bldP spid="17" grpId="0" animBg="1"/>
      <p:bldP spid="18" grpId="0" animBg="1"/>
      <p:bldP spid="14" grpId="0" animBg="1"/>
    </p:bldLst>
  </p:timing>
  <p:extLst>
    <p:ext uri="{3A86A75C-4F4B-4683-9AE1-C65F6400EC91}">
      <p14:laserTraceLst xmlns:p14="http://schemas.microsoft.com/office/powerpoint/2010/main">
        <p14:tracePtLst>
          <p14:tracePt t="101571" x="1419225" y="4598988"/>
          <p14:tracePt t="101667" x="1679575" y="3857625"/>
          <p14:tracePt t="101684" x="1741488" y="3643313"/>
          <p14:tracePt t="101701" x="1776413" y="3465513"/>
          <p14:tracePt t="101717" x="1776413" y="3340100"/>
          <p14:tracePt t="101734" x="1776413" y="3278188"/>
          <p14:tracePt t="101751" x="1776413" y="3268663"/>
          <p14:tracePt t="101767" x="1776413" y="3259138"/>
          <p14:tracePt t="101834" x="1776413" y="3251200"/>
          <p14:tracePt t="102035" x="1741488" y="3581400"/>
          <p14:tracePt t="102084" x="1731963" y="3643313"/>
          <p14:tracePt t="102434" x="1660525" y="3616325"/>
          <p14:tracePt t="102471" x="1544638" y="3571875"/>
          <p14:tracePt t="102484" x="1490663" y="3563938"/>
          <p14:tracePt t="102501" x="1384300" y="3544888"/>
          <p14:tracePt t="102517" x="1295400" y="3509963"/>
          <p14:tracePt t="102534" x="1187450" y="3482975"/>
          <p14:tracePt t="102584" x="1133475" y="3455988"/>
          <p14:tracePt t="102634" x="1125538" y="3455988"/>
          <p14:tracePt t="103084" x="1062038" y="3465513"/>
          <p14:tracePt t="103134" x="938213" y="3421063"/>
          <p14:tracePt t="103168" x="812800" y="3349625"/>
          <p14:tracePt t="103201" x="758825" y="3322638"/>
          <p14:tracePt t="103237" x="731838" y="3295650"/>
          <p14:tracePt t="103284" x="714375" y="3286125"/>
          <p14:tracePt t="108701" x="731838" y="3375025"/>
          <p14:tracePt t="108739" x="731838" y="3446463"/>
          <p14:tracePt t="108768" x="731838" y="3544888"/>
          <p14:tracePt t="108785" x="741363" y="3616325"/>
          <p14:tracePt t="108785" x="750888" y="3643313"/>
          <p14:tracePt t="108835" x="768350" y="3759200"/>
          <p14:tracePt t="108885" x="768350" y="3929063"/>
          <p14:tracePt t="108935" x="758825" y="4000500"/>
          <p14:tracePt t="109035" x="795338" y="4027488"/>
          <p14:tracePt t="109035" x="803275" y="4037013"/>
          <p14:tracePt t="109085" x="857250" y="4054475"/>
          <p14:tracePt t="109135" x="901700" y="4090988"/>
          <p14:tracePt t="109185" x="946150" y="4098925"/>
          <p14:tracePt t="109221" x="990600" y="4098925"/>
          <p14:tracePt t="109251" x="1036638" y="4090988"/>
          <p14:tracePt t="109268" x="1044575" y="4081463"/>
          <p14:tracePt t="109301" x="1062038" y="4071938"/>
          <p14:tracePt t="109352" x="1098550" y="4071938"/>
          <p14:tracePt t="109518" x="1116013" y="4071938"/>
          <p14:tracePt t="109535" x="1125538" y="4071938"/>
          <p14:tracePt t="109752" x="1160463" y="4071938"/>
          <p14:tracePt t="109768" x="1179513" y="4071938"/>
          <p14:tracePt t="109818" x="1276350" y="4071938"/>
          <p14:tracePt t="109868" x="1411288" y="4071938"/>
          <p14:tracePt t="109918" x="1473200" y="4071938"/>
          <p14:tracePt t="109956" x="1571625" y="4090988"/>
          <p14:tracePt t="109985" x="1660525" y="4108450"/>
          <p14:tracePt t="110003" x="1714500" y="4116388"/>
          <p14:tracePt t="110019" x="1751013" y="4116388"/>
          <p14:tracePt t="110035" x="1776413" y="4125913"/>
          <p14:tracePt t="110035" x="1795463" y="4125913"/>
          <p14:tracePt t="110085" x="1919288" y="4143375"/>
          <p14:tracePt t="110135" x="2009775" y="4170363"/>
          <p14:tracePt t="110185" x="2036763" y="4179888"/>
          <p14:tracePt t="110235" x="2054225" y="4179888"/>
          <p14:tracePt t="110335" x="2089150" y="4197350"/>
          <p14:tracePt t="110386" x="2098675" y="4197350"/>
          <p14:tracePt t="110569" x="2108200" y="4197350"/>
          <p14:tracePt t="110635" x="2143125" y="4179888"/>
          <p14:tracePt t="110685" x="2143125" y="4170363"/>
          <p14:tracePt t="110735" x="2160588" y="4162425"/>
          <p14:tracePt t="110768" x="2170113" y="4135438"/>
          <p14:tracePt t="110785" x="2187575" y="4125913"/>
          <p14:tracePt t="110835" x="2214563" y="4108450"/>
          <p14:tracePt t="110886" x="2241550" y="4081463"/>
          <p14:tracePt t="112835" x="2152650" y="4071938"/>
          <p14:tracePt t="112885" x="1973263" y="4037013"/>
          <p14:tracePt t="112885" x="1965325" y="4027488"/>
          <p14:tracePt t="112936" x="1919288" y="4019550"/>
          <p14:tracePt t="113202" x="1901825" y="4000500"/>
          <p14:tracePt t="113239" x="1857375" y="4000500"/>
          <p14:tracePt t="113269" x="1776413" y="4000500"/>
          <p14:tracePt t="113285" x="1758950" y="4000500"/>
          <p14:tracePt t="113302" x="1751013" y="4000500"/>
          <p14:tracePt t="113352" x="1714500" y="4000500"/>
          <p14:tracePt t="113403" x="1704975" y="4000500"/>
          <p14:tracePt t="113452" x="1670050" y="4000500"/>
          <p14:tracePt t="113502" x="1616075" y="4010025"/>
          <p14:tracePt t="113519" x="1598613" y="4019550"/>
          <p14:tracePt t="113552" x="1571625" y="4037013"/>
          <p14:tracePt t="113602" x="1536700" y="4044950"/>
          <p14:tracePt t="113669" x="1500188" y="4064000"/>
          <p14:tracePt t="113702" x="1465263" y="4071938"/>
          <p14:tracePt t="113752" x="1428750" y="4090988"/>
          <p14:tracePt t="113769" x="1419225" y="4090988"/>
          <p14:tracePt t="113802" x="1312863" y="4135438"/>
          <p14:tracePt t="113852" x="1276350" y="4143375"/>
          <p14:tracePt t="113952" x="1250950" y="4143375"/>
          <p14:tracePt t="114036" x="1196975" y="4152900"/>
          <p14:tracePt t="114202" x="1187450" y="4152900"/>
          <p14:tracePt t="114285" x="1152525" y="4143375"/>
          <p14:tracePt t="114302" x="1143000" y="4135438"/>
          <p14:tracePt t="114336" x="1125538" y="4108450"/>
          <p14:tracePt t="114385" x="1098550" y="4064000"/>
          <p14:tracePt t="114436" x="1081088" y="4019550"/>
          <p14:tracePt t="114486" x="1044575" y="3938588"/>
          <p14:tracePt t="114519" x="1027113" y="3805238"/>
          <p14:tracePt t="114536" x="1009650" y="3697288"/>
          <p14:tracePt t="114552" x="990600" y="3571875"/>
          <p14:tracePt t="114552" x="990600" y="3509963"/>
          <p14:tracePt t="114602" x="990600" y="3268663"/>
          <p14:tracePt t="114652" x="1009650" y="3197225"/>
          <p14:tracePt t="114702" x="1009650" y="3179763"/>
          <p14:tracePt t="114969" x="990600" y="3232150"/>
          <p14:tracePt t="115002" x="965200" y="3295650"/>
          <p14:tracePt t="115019" x="946150" y="3322638"/>
          <p14:tracePt t="115036" x="938213" y="3349625"/>
          <p14:tracePt t="115036" x="928688" y="3357563"/>
          <p14:tracePt t="115086" x="901700" y="3455988"/>
          <p14:tracePt t="115086" x="893763" y="3482975"/>
          <p14:tracePt t="115136" x="847725" y="3608388"/>
          <p14:tracePt t="115186" x="830263" y="3679825"/>
          <p14:tracePt t="115223" x="822325" y="3741738"/>
          <p14:tracePt t="115253" x="812800" y="3813175"/>
          <p14:tracePt t="115269" x="812800" y="3849688"/>
          <p14:tracePt t="115286" x="812800" y="3894138"/>
          <p14:tracePt t="115302" x="812800" y="3948113"/>
          <p14:tracePt t="115302" x="812800" y="3956050"/>
          <p14:tracePt t="115352" x="812800" y="3992563"/>
          <p14:tracePt t="115402" x="812800" y="4019550"/>
          <p14:tracePt t="115486" x="847725" y="4037013"/>
          <p14:tracePt t="115502" x="857250" y="4044950"/>
          <p14:tracePt t="115519" x="874713" y="4054475"/>
          <p14:tracePt t="115536" x="884238" y="4064000"/>
          <p14:tracePt t="115552" x="893763" y="4071938"/>
          <p14:tracePt t="115552" x="901700" y="4071938"/>
          <p14:tracePt t="115602" x="1036638" y="4081463"/>
          <p14:tracePt t="115652" x="1268413" y="4054475"/>
          <p14:tracePt t="115702" x="1438275" y="4000500"/>
          <p14:tracePt t="115739" x="1554163" y="3973513"/>
          <p14:tracePt t="115769" x="1660525" y="3956050"/>
          <p14:tracePt t="115786" x="1687513" y="3956050"/>
          <p14:tracePt t="115836" x="1812925" y="3956050"/>
          <p14:tracePt t="115836" x="1830388" y="3956050"/>
          <p14:tracePt t="115886" x="1866900" y="3973513"/>
          <p14:tracePt t="115936" x="2054225" y="4000500"/>
          <p14:tracePt t="115973" x="2197100" y="4037013"/>
          <p14:tracePt t="116019" x="2251075" y="4054475"/>
          <p14:tracePt t="116052" x="2295525" y="4071938"/>
          <p14:tracePt t="116102" x="2366963" y="4108450"/>
          <p14:tracePt t="116369" x="2286000" y="4081463"/>
          <p14:tracePt t="116419" x="2108200" y="4027488"/>
          <p14:tracePt t="116469" x="1955800" y="3983038"/>
          <p14:tracePt t="116503" x="1795463" y="3956050"/>
          <p14:tracePt t="116519" x="1731963" y="3948113"/>
          <p14:tracePt t="116536" x="1670050" y="3938588"/>
          <p14:tracePt t="116552" x="1598613" y="3938588"/>
          <p14:tracePt t="116602" x="1411288" y="3938588"/>
          <p14:tracePt t="116653" x="1258888" y="3948113"/>
          <p14:tracePt t="116702" x="1116013" y="4000500"/>
          <p14:tracePt t="116740" x="1062038" y="4000500"/>
          <p14:tracePt t="116786" x="1017588" y="4000500"/>
          <p14:tracePt t="116803" x="1000125" y="4000500"/>
          <p14:tracePt t="116852" x="955675" y="3973513"/>
          <p14:tracePt t="116903" x="839788" y="3805238"/>
          <p14:tracePt t="116952" x="795338" y="3652838"/>
          <p14:tracePt t="116989" x="803275" y="3536950"/>
          <p14:tracePt t="117036" x="812800" y="3509963"/>
          <p14:tracePt t="117086" x="830263" y="3509963"/>
          <p14:tracePt t="117202" x="866775" y="3509963"/>
          <p14:tracePt t="117286" x="884238" y="3509963"/>
          <p14:tracePt t="117303" x="893763" y="3500438"/>
          <p14:tracePt t="117352" x="928688" y="3482975"/>
          <p14:tracePt t="117402" x="1000125" y="3473450"/>
          <p14:tracePt t="117452" x="1196975" y="3438525"/>
          <p14:tracePt t="117490" x="1490663" y="3394075"/>
          <p14:tracePt t="117502" x="1581150" y="3375025"/>
          <p14:tracePt t="117519" x="1670050" y="3357563"/>
          <p14:tracePt t="117537" x="1758950" y="3340100"/>
          <p14:tracePt t="117586" x="1965325" y="3340100"/>
          <p14:tracePt t="117636" x="2116138" y="3367088"/>
          <p14:tracePt t="117636" x="2152650" y="3375025"/>
          <p14:tracePt t="117686" x="2286000" y="3421063"/>
          <p14:tracePt t="117723" x="2384425" y="3446463"/>
          <p14:tracePt t="117736" x="2419350" y="3455988"/>
          <p14:tracePt t="117753" x="2465388" y="3473450"/>
          <p14:tracePt t="117769" x="2490788" y="3482975"/>
          <p14:tracePt t="117787" x="2500313" y="3492500"/>
          <p14:tracePt t="117803" x="2517775" y="3500438"/>
          <p14:tracePt t="117852" x="2608263" y="3527425"/>
          <p14:tracePt t="117903" x="2670175" y="3536950"/>
          <p14:tracePt t="117953" x="2670175" y="3544888"/>
          <p14:tracePt t="118286" x="2643188" y="3544888"/>
          <p14:tracePt t="118336" x="2554288" y="3563938"/>
          <p14:tracePt t="118386" x="2446338" y="3563938"/>
          <p14:tracePt t="118386" x="2438400" y="3563938"/>
          <p14:tracePt t="118436" x="2339975" y="3563938"/>
          <p14:tracePt t="118486" x="2036763" y="3563938"/>
          <p14:tracePt t="118519" x="1893888" y="3544888"/>
          <p14:tracePt t="118536" x="1822450" y="3544888"/>
          <p14:tracePt t="118553" x="1776413" y="3544888"/>
          <p14:tracePt t="118603" x="1625600" y="3554413"/>
          <p14:tracePt t="118653" x="1411288" y="3616325"/>
          <p14:tracePt t="118703" x="1322388" y="3625850"/>
          <p14:tracePt t="118739" x="1285875" y="3625850"/>
          <p14:tracePt t="118753" x="1268413" y="3625850"/>
          <p14:tracePt t="118769" x="1241425" y="3625850"/>
          <p14:tracePt t="118786" x="1214438" y="3625850"/>
          <p14:tracePt t="118803" x="1179513" y="3625850"/>
          <p14:tracePt t="118853" x="1081088" y="3652838"/>
          <p14:tracePt t="118903" x="973138" y="3687763"/>
          <p14:tracePt t="118969" x="946150" y="3706813"/>
          <p14:tracePt t="119169" x="1062038" y="3706813"/>
          <p14:tracePt t="119203" x="1276350" y="3697288"/>
          <p14:tracePt t="119239" x="1465263" y="3697288"/>
          <p14:tracePt t="119269" x="1562100" y="3670300"/>
          <p14:tracePt t="119286" x="1608138" y="3652838"/>
          <p14:tracePt t="119303" x="1679575" y="3635375"/>
          <p14:tracePt t="119353" x="1785938" y="3608388"/>
          <p14:tracePt t="119403" x="1830388" y="3598863"/>
          <p14:tracePt t="119453" x="1857375" y="3598863"/>
          <p14:tracePt t="119653" x="1741488" y="3608388"/>
          <p14:tracePt t="119703" x="1571625" y="3625850"/>
          <p14:tracePt t="119740" x="1482725" y="3635375"/>
          <p14:tracePt t="119769" x="1384300" y="3635375"/>
          <p14:tracePt t="119786" x="1347788" y="3643313"/>
          <p14:tracePt t="119803" x="1276350" y="3652838"/>
          <p14:tracePt t="119853" x="1179513" y="3679825"/>
          <p14:tracePt t="119903" x="1036638" y="3714750"/>
          <p14:tracePt t="119953" x="946150" y="3714750"/>
          <p14:tracePt t="119990" x="911225" y="3714750"/>
          <p14:tracePt t="120019" x="847725" y="3741738"/>
          <p14:tracePt t="120036" x="830263" y="3751263"/>
          <p14:tracePt t="120053" x="812800" y="3768725"/>
          <p14:tracePt t="120053" x="803275" y="3768725"/>
          <p14:tracePt t="120103" x="768350" y="3822700"/>
          <p14:tracePt t="120153" x="723900" y="3938588"/>
          <p14:tracePt t="120203" x="714375" y="4044950"/>
          <p14:tracePt t="120240" x="776288" y="4090988"/>
          <p14:tracePt t="120269" x="866775" y="4108450"/>
          <p14:tracePt t="120286" x="928688" y="4116388"/>
          <p14:tracePt t="120303" x="982663" y="4125913"/>
          <p14:tracePt t="120303" x="1009650" y="4125913"/>
          <p14:tracePt t="120353" x="1241425" y="4116388"/>
          <p14:tracePt t="120403" x="1544638" y="4054475"/>
          <p14:tracePt t="120453" x="1697038" y="4010025"/>
          <p14:tracePt t="120490" x="1751013" y="3992563"/>
          <p14:tracePt t="120520" x="1812925" y="3983038"/>
          <p14:tracePt t="120537" x="1839913" y="3983038"/>
          <p14:tracePt t="120553" x="1874838" y="3983038"/>
          <p14:tracePt t="120553" x="1901825" y="3983038"/>
          <p14:tracePt t="120603" x="2009775" y="3983038"/>
          <p14:tracePt t="120653" x="2054225" y="3983038"/>
          <p14:tracePt t="120703" x="2170113" y="3983038"/>
          <p14:tracePt t="120740" x="2197100" y="3992563"/>
          <p14:tracePt t="120786" x="2205038" y="3992563"/>
          <p14:tracePt t="120836" x="2224088" y="4000500"/>
          <p14:tracePt t="120920" x="2251075" y="4027488"/>
          <p14:tracePt t="120953" x="2259013" y="4037013"/>
          <p14:tracePt t="121003" x="2303463" y="4044950"/>
          <p14:tracePt t="121020" x="2322513" y="4044950"/>
          <p14:tracePt t="121037" x="2330450" y="4044950"/>
          <p14:tracePt t="121037" x="2330450" y="4054475"/>
          <p14:tracePt t="121170" x="2339975" y="4054475"/>
          <p14:tracePt t="121353" x="2339975" y="4064000"/>
          <p14:tracePt t="126370" x="2224088" y="3929063"/>
          <p14:tracePt t="126420" x="2170113" y="3805238"/>
          <p14:tracePt t="126470" x="2133600" y="3741738"/>
          <p14:tracePt t="126521" x="2089150" y="3706813"/>
          <p14:tracePt t="126537" x="2081213" y="3697288"/>
          <p14:tracePt t="126587" x="2000250" y="3652838"/>
          <p14:tracePt t="126587" x="1990725" y="3643313"/>
          <p14:tracePt t="126637" x="1946275" y="3616325"/>
          <p14:tracePt t="126687" x="1847850" y="3598863"/>
          <p14:tracePt t="126737" x="1758950" y="3581400"/>
          <p14:tracePt t="126770" x="1751013" y="3571875"/>
          <p14:tracePt t="126904" x="1758950" y="3581400"/>
          <p14:tracePt t="126970" x="1768475" y="3581400"/>
          <p14:tracePt t="127337" x="1795463" y="3581400"/>
          <p14:tracePt t="127437" x="1812925" y="3589338"/>
          <p14:tracePt t="141522" x="1795463" y="3662363"/>
          <p14:tracePt t="141522" x="1758950" y="3687763"/>
          <p14:tracePt t="141539" x="1679575" y="3741738"/>
          <p14:tracePt t="141556" x="1581150" y="3795713"/>
          <p14:tracePt t="141572" x="1473200" y="3840163"/>
          <p14:tracePt t="141589" x="1393825" y="3857625"/>
          <p14:tracePt t="141639" x="1330325" y="3876675"/>
          <p14:tracePt t="141689" x="1169988" y="3929063"/>
          <p14:tracePt t="141739" x="1152525" y="3948113"/>
          <p14:tracePt t="141872" x="1160463" y="3956050"/>
          <p14:tracePt t="141922" x="1258888" y="4000500"/>
          <p14:tracePt t="141972" x="1347788" y="4044950"/>
          <p14:tracePt t="142009" x="1482725" y="4044950"/>
          <p14:tracePt t="142055" x="1544638" y="4019550"/>
          <p14:tracePt t="145656" x="1509713" y="4000500"/>
          <p14:tracePt t="145706" x="1482725" y="3973513"/>
          <p14:tracePt t="145756" x="1419225" y="3938588"/>
          <p14:tracePt t="145789" x="1411288" y="3938588"/>
          <p14:tracePt t="145839" x="1393825" y="3929063"/>
          <p14:tracePt t="146056" x="1393825" y="3921125"/>
          <p14:tracePt t="146573" x="1517650" y="3911600"/>
          <p14:tracePt t="146623" x="1527175" y="3911600"/>
          <p14:tracePt t="146690" x="1438275" y="3921125"/>
          <p14:tracePt t="146739" x="1295400" y="3876675"/>
          <p14:tracePt t="146776" x="1241425" y="3830638"/>
          <p14:tracePt t="146823" x="1214438" y="3795713"/>
          <p14:tracePt t="146939" x="1428750" y="3805238"/>
          <p14:tracePt t="146989" x="2017713" y="3921125"/>
          <p14:tracePt t="147026" x="2286000" y="3921125"/>
          <p14:tracePt t="147073" x="2482850" y="3902075"/>
          <p14:tracePt t="147089" x="2598738" y="3876675"/>
          <p14:tracePt t="147139" x="2857500" y="3822700"/>
          <p14:tracePt t="147190" x="2938463" y="3786188"/>
          <p14:tracePt t="147239" x="3036888" y="3662363"/>
          <p14:tracePt t="147276" x="3054350" y="3517900"/>
          <p14:tracePt t="147323" x="3054350" y="3411538"/>
          <p14:tracePt t="147340" x="3044825" y="3367088"/>
          <p14:tracePt t="147389" x="2946400" y="3251200"/>
          <p14:tracePt t="147440" x="2714625" y="3135313"/>
          <p14:tracePt t="147489" x="2581275" y="3071813"/>
          <p14:tracePt t="147526" x="2411413" y="3044825"/>
          <p14:tracePt t="147573" x="2125663" y="3000375"/>
          <p14:tracePt t="147590" x="2054225" y="2982913"/>
          <p14:tracePt t="147639" x="1901825" y="2938463"/>
          <p14:tracePt t="147690" x="1741488" y="2938463"/>
          <p14:tracePt t="147690" x="1704975" y="2938463"/>
          <p14:tracePt t="147739" x="1554163" y="2928938"/>
          <p14:tracePt t="147777" x="1482725" y="2921000"/>
          <p14:tracePt t="147789" x="1473200" y="2921000"/>
          <p14:tracePt t="147806" x="1455738" y="2921000"/>
          <p14:tracePt t="147873" x="1330325" y="2965450"/>
          <p14:tracePt t="147923" x="1241425" y="3009900"/>
          <p14:tracePt t="147973" x="1179513" y="3071813"/>
          <p14:tracePt t="148023" x="1143000" y="3108325"/>
          <p14:tracePt t="148056" x="1081088" y="3152775"/>
          <p14:tracePt t="148073" x="1071563" y="3170238"/>
          <p14:tracePt t="148123" x="1062038" y="3170238"/>
          <p14:tracePt t="148173" x="1036638" y="3206750"/>
          <p14:tracePt t="148206" x="1009650" y="3241675"/>
          <p14:tracePt t="148256" x="965200" y="3357563"/>
          <p14:tracePt t="148293" x="911225" y="3482975"/>
          <p14:tracePt t="148340" x="874713" y="3616325"/>
          <p14:tracePt t="148390" x="847725" y="3706813"/>
          <p14:tracePt t="148440" x="866775" y="3786188"/>
          <p14:tracePt t="148440" x="866775" y="3795713"/>
          <p14:tracePt t="148490" x="884238" y="3822700"/>
          <p14:tracePt t="148527" x="938213" y="3849688"/>
          <p14:tracePt t="148573" x="982663" y="3867150"/>
          <p14:tracePt t="148590" x="1000125" y="3876675"/>
          <p14:tracePt t="148640" x="1071563" y="3894138"/>
          <p14:tracePt t="148690" x="1268413" y="3911600"/>
          <p14:tracePt t="148690" x="1303338" y="3911600"/>
          <p14:tracePt t="148740" x="1419225" y="3911600"/>
          <p14:tracePt t="148777" x="1482725" y="3911600"/>
          <p14:tracePt t="148790" x="1490663" y="3911600"/>
          <p14:tracePt t="148806" x="1544638" y="3902075"/>
          <p14:tracePt t="148823" x="1589088" y="3894138"/>
          <p14:tracePt t="148840" x="1643063" y="3884613"/>
          <p14:tracePt t="148840" x="1652588" y="3884613"/>
          <p14:tracePt t="148890" x="1776413" y="3840163"/>
          <p14:tracePt t="148940" x="1938338" y="3813175"/>
          <p14:tracePt t="148973" x="2160588" y="3795713"/>
          <p14:tracePt t="149023" x="2322513" y="3795713"/>
          <p14:tracePt t="149056" x="2393950" y="3805238"/>
          <p14:tracePt t="149073" x="2419350" y="3805238"/>
          <p14:tracePt t="149073" x="2446338" y="3805238"/>
          <p14:tracePt t="149123" x="2571750" y="3805238"/>
          <p14:tracePt t="149173" x="2660650" y="3786188"/>
          <p14:tracePt t="149206" x="2670175" y="3786188"/>
          <p14:tracePt t="149256" x="2679700" y="3778250"/>
          <p14:tracePt t="151907" x="2990850" y="3492500"/>
          <p14:tracePt t="151957" x="3027363" y="3465513"/>
          <p14:tracePt t="152007" x="3089275" y="3438525"/>
          <p14:tracePt t="152040" x="3197225" y="3402013"/>
          <p14:tracePt t="152057" x="3313113" y="3402013"/>
          <p14:tracePt t="152074" x="3375025" y="3402013"/>
          <p14:tracePt t="152090" x="3429000" y="3394075"/>
          <p14:tracePt t="152107" x="3473450" y="3375025"/>
          <p14:tracePt t="152157" x="3554413" y="3367088"/>
          <p14:tracePt t="152240" x="3643313" y="3411538"/>
          <p14:tracePt t="152290" x="3660775" y="3421063"/>
          <p14:tracePt t="152323" x="3687763" y="3446463"/>
          <p14:tracePt t="152340" x="3697288" y="3455988"/>
          <p14:tracePt t="152390" x="3741738" y="3500438"/>
          <p14:tracePt t="152440" x="3786188" y="3544888"/>
          <p14:tracePt t="152490" x="3840163" y="3563938"/>
          <p14:tracePt t="152557" x="3884613" y="3571875"/>
          <p14:tracePt t="152573" x="3894138" y="3571875"/>
          <p14:tracePt t="152591" x="3902075" y="3571875"/>
          <p14:tracePt t="152674" x="3929063" y="3581400"/>
          <p14:tracePt t="152740" x="3973513" y="3581400"/>
          <p14:tracePt t="152790" x="4010025" y="3581400"/>
          <p14:tracePt t="152807" x="4044950" y="3563938"/>
          <p14:tracePt t="152823" x="4044950" y="3554413"/>
          <p14:tracePt t="153040" x="4071938" y="3536950"/>
          <p14:tracePt t="153290" x="4081463" y="3536950"/>
          <p14:tracePt t="155274" x="4071938" y="3536950"/>
          <p14:tracePt t="155307" x="4027488" y="3509963"/>
          <p14:tracePt t="155324" x="4017963" y="3509963"/>
          <p14:tracePt t="155341" x="4017963" y="3500438"/>
          <p14:tracePt t="155374" x="3956050" y="3465513"/>
          <p14:tracePt t="155424" x="3875088" y="3429000"/>
          <p14:tracePt t="155474" x="3822700" y="3394075"/>
          <p14:tracePt t="155524" x="3786188" y="3375025"/>
          <p14:tracePt t="155590" x="3776663" y="3357563"/>
          <p14:tracePt t="155658" x="3759200" y="3349625"/>
          <p14:tracePt t="155707" x="3714750" y="3349625"/>
          <p14:tracePt t="155757" x="3697288" y="3349625"/>
          <p14:tracePt t="156107" x="3768725" y="3349625"/>
          <p14:tracePt t="156107" x="3786188" y="3349625"/>
          <p14:tracePt t="156157" x="3830638" y="3367088"/>
          <p14:tracePt t="156207" x="3875088" y="3375025"/>
          <p14:tracePt t="156274" x="3884613" y="3375025"/>
          <p14:tracePt t="157007" x="3867150" y="3421063"/>
          <p14:tracePt t="158141" x="3822700" y="3411538"/>
          <p14:tracePt t="158141" x="3813175" y="3411538"/>
          <p14:tracePt t="158191" x="3768725" y="3394075"/>
          <p14:tracePt t="158241" x="3751263" y="3375025"/>
          <p14:tracePt t="158278" x="3732213" y="3357563"/>
          <p14:tracePt t="158357" x="3714750" y="3349625"/>
          <p14:tracePt t="158441" x="3705225" y="3349625"/>
          <p14:tracePt t="158491" x="3687763" y="3340100"/>
          <p14:tracePt t="158545" x="3652838" y="3330575"/>
          <p14:tracePt t="158591" x="3625850" y="3330575"/>
          <p14:tracePt t="158641" x="3589338" y="3340100"/>
          <p14:tracePt t="158691" x="3581400" y="3340100"/>
          <p14:tracePt t="158774" x="3571875" y="3340100"/>
          <p14:tracePt t="159241" x="3554413" y="3349625"/>
          <p14:tracePt t="171892" x="3554413" y="3527425"/>
          <p14:tracePt t="171942" x="3562350" y="3625850"/>
          <p14:tracePt t="171993" x="3571875" y="3714750"/>
          <p14:tracePt t="172042" x="3571875" y="3768725"/>
          <p14:tracePt t="172076" x="3571875" y="3795713"/>
          <p14:tracePt t="172109" x="3571875" y="3822700"/>
          <p14:tracePt t="172126" x="3571875" y="3830638"/>
          <p14:tracePt t="172209" x="3571875" y="3857625"/>
          <p14:tracePt t="172276" x="3571875" y="3876675"/>
          <p14:tracePt t="172313" x="3571875" y="3902075"/>
          <p14:tracePt t="172409" x="3571875" y="3911600"/>
          <p14:tracePt t="172542" x="3571875" y="3938588"/>
          <p14:tracePt t="172709" x="3571875" y="3948113"/>
          <p14:tracePt t="172809" x="3571875" y="3956050"/>
          <p14:tracePt t="173063" x="3608388" y="3992563"/>
          <p14:tracePt t="173109" x="3652838" y="4019550"/>
          <p14:tracePt t="173159" x="3732213" y="4027488"/>
          <p14:tracePt t="173209" x="3803650" y="4027488"/>
          <p14:tracePt t="173260" x="3857625" y="4027488"/>
          <p14:tracePt t="173296" x="3875088" y="4027488"/>
          <p14:tracePt t="173326" x="3902075" y="4027488"/>
          <p14:tracePt t="173343" x="3911600" y="4027488"/>
          <p14:tracePt t="173426" x="3938588" y="4027488"/>
          <p14:tracePt t="173476" x="3973513" y="4019550"/>
          <p14:tracePt t="173476" x="3983038" y="4019550"/>
          <p14:tracePt t="173527" x="4017963" y="3992563"/>
          <p14:tracePt t="173559" x="4037013" y="3973513"/>
          <p14:tracePt t="173576" x="4054475" y="3948113"/>
          <p14:tracePt t="173593" x="4054475" y="3929063"/>
          <p14:tracePt t="173610" x="4054475" y="3921125"/>
          <p14:tracePt t="173643" x="4062413" y="3884613"/>
          <p14:tracePt t="173693" x="4054475" y="3849688"/>
          <p14:tracePt t="173743" x="4010025" y="3805238"/>
          <p14:tracePt t="173793" x="3965575" y="3759200"/>
          <p14:tracePt t="173826" x="3938588" y="3741738"/>
          <p14:tracePt t="173843" x="3929063" y="3733800"/>
          <p14:tracePt t="173859" x="3911600" y="3714750"/>
          <p14:tracePt t="173876" x="3894138" y="3706813"/>
          <p14:tracePt t="173876" x="3875088" y="3706813"/>
          <p14:tracePt t="173926" x="3840163" y="3697288"/>
          <p14:tracePt t="173976" x="3768725" y="3679825"/>
          <p14:tracePt t="174026" x="3589338" y="3714750"/>
          <p14:tracePt t="174059" x="3544888" y="3741738"/>
          <p14:tracePt t="174076" x="3536950" y="3741738"/>
          <p14:tracePt t="174109" x="3509963" y="3751263"/>
          <p14:tracePt t="174109" x="3500438" y="3751263"/>
          <p14:tracePt t="174159" x="3490913" y="3751263"/>
          <p14:tracePt t="174209" x="3465513" y="3795713"/>
          <p14:tracePt t="174259" x="3419475" y="3849688"/>
          <p14:tracePt t="174296" x="3402013" y="3876675"/>
          <p14:tracePt t="174326" x="3402013" y="3911600"/>
          <p14:tracePt t="174343" x="3402013" y="3921125"/>
          <p14:tracePt t="174359" x="3402013" y="3938588"/>
          <p14:tracePt t="174459" x="3473450" y="3992563"/>
          <p14:tracePt t="174509" x="3571875" y="4090988"/>
          <p14:tracePt t="174543" x="3598863" y="4098925"/>
          <p14:tracePt t="174593" x="3608388" y="4108450"/>
          <p14:tracePt t="176960" x="5126038" y="3421063"/>
          <p14:tracePt t="177010" x="5741988" y="3322638"/>
          <p14:tracePt t="177047" x="5921375" y="3278188"/>
          <p14:tracePt t="177060" x="5956300" y="3268663"/>
          <p14:tracePt t="177077" x="6010275" y="3251200"/>
          <p14:tracePt t="177093" x="6064250" y="3251200"/>
          <p14:tracePt t="177110" x="6089650" y="3251200"/>
          <p14:tracePt t="177160" x="6215063" y="3251200"/>
          <p14:tracePt t="177260" x="6286500" y="3251200"/>
          <p14:tracePt t="177297" x="6350000" y="3251200"/>
          <p14:tracePt t="177326" x="6402388" y="3268663"/>
          <p14:tracePt t="177343" x="6421438" y="3278188"/>
          <p14:tracePt t="177360" x="6446838" y="3278188"/>
          <p14:tracePt t="177376" x="6492875" y="3286125"/>
          <p14:tracePt t="177426" x="6616700" y="3303588"/>
          <p14:tracePt t="177476" x="6894513" y="3313113"/>
          <p14:tracePt t="177527" x="7170738" y="3303588"/>
          <p14:tracePt t="177560" x="7269163" y="3268663"/>
          <p14:tracePt t="177577" x="7304088" y="3259138"/>
          <p14:tracePt t="177593" x="7323138" y="3232150"/>
          <p14:tracePt t="177610" x="7340600" y="3206750"/>
          <p14:tracePt t="177627" x="7358063" y="3170238"/>
          <p14:tracePt t="177676" x="7375525" y="3063875"/>
          <p14:tracePt t="177727" x="7323138" y="3000375"/>
          <p14:tracePt t="177727" x="7296150" y="2992438"/>
          <p14:tracePt t="177777" x="7054850" y="2928938"/>
          <p14:tracePt t="177814" x="6707188" y="2822575"/>
          <p14:tracePt t="177860" x="6188075" y="2724150"/>
          <p14:tracePt t="177877" x="5973763" y="2697163"/>
          <p14:tracePt t="177926" x="5375275" y="2714625"/>
          <p14:tracePt t="177976" x="4848225" y="2803525"/>
          <p14:tracePt t="178026" x="4510088" y="2857500"/>
          <p14:tracePt t="178063" x="4411663" y="2857500"/>
          <p14:tracePt t="178093" x="4286250" y="2857500"/>
          <p14:tracePt t="178110" x="4251325" y="2867025"/>
          <p14:tracePt t="178160" x="4143375" y="2921000"/>
          <p14:tracePt t="178210" x="4098925" y="2982913"/>
          <p14:tracePt t="178243" x="4071938" y="3027363"/>
          <p14:tracePt t="178293" x="4062413" y="3108325"/>
          <p14:tracePt t="178327" x="4089400" y="3206750"/>
          <p14:tracePt t="178343" x="4108450" y="3251200"/>
          <p14:tracePt t="178360" x="4125913" y="3295650"/>
          <p14:tracePt t="178377" x="4133850" y="3357563"/>
          <p14:tracePt t="178427" x="4205288" y="3455988"/>
          <p14:tracePt t="178477" x="4367213" y="3492500"/>
          <p14:tracePt t="178527" x="4545013" y="3473450"/>
          <p14:tracePt t="178564" x="4956175" y="3429000"/>
          <p14:tracePt t="178610" x="5581650" y="3482975"/>
          <p14:tracePt t="178627" x="5884863" y="3482975"/>
          <p14:tracePt t="178677" x="6259513" y="3544888"/>
          <p14:tracePt t="178727" x="6635750" y="3554413"/>
          <p14:tracePt t="178727" x="6697663" y="3554413"/>
          <p14:tracePt t="178777" x="7081838" y="3563938"/>
          <p14:tracePt t="178813" x="7313613" y="3598863"/>
          <p14:tracePt t="178843" x="7643813" y="3589338"/>
          <p14:tracePt t="178860" x="7778750" y="3581400"/>
          <p14:tracePt t="178877" x="7902575" y="3563938"/>
          <p14:tracePt t="178877" x="7939088" y="3554413"/>
          <p14:tracePt t="178927" x="8286750" y="3473450"/>
          <p14:tracePt t="178977" x="8394700" y="3394075"/>
          <p14:tracePt t="179027" x="8439150" y="3278188"/>
          <p14:tracePt t="179060" x="8474075" y="3179763"/>
          <p14:tracePt t="179077" x="8474075" y="3152775"/>
          <p14:tracePt t="179093" x="8474075" y="3125788"/>
          <p14:tracePt t="179110" x="8466138" y="3098800"/>
          <p14:tracePt t="179127" x="8447088" y="3081338"/>
          <p14:tracePt t="179127" x="8439150" y="3063875"/>
          <p14:tracePt t="179177" x="8323263" y="2982913"/>
          <p14:tracePt t="179227" x="8108950" y="2928938"/>
          <p14:tracePt t="179277" x="7867650" y="2901950"/>
          <p14:tracePt t="179310" x="7715250" y="2884488"/>
          <p14:tracePt t="179327" x="7635875" y="2874963"/>
          <p14:tracePt t="179343" x="7510463" y="2874963"/>
          <p14:tracePt t="179360" x="7394575" y="2874963"/>
          <p14:tracePt t="179377" x="7224713" y="2874963"/>
          <p14:tracePt t="179377" x="7153275" y="2874963"/>
          <p14:tracePt t="179427" x="6884988" y="2857500"/>
          <p14:tracePt t="179477" x="6670675" y="2830513"/>
          <p14:tracePt t="179527" x="6357938" y="2830513"/>
          <p14:tracePt t="179565" x="6116638" y="2857500"/>
          <p14:tracePt t="179593" x="5965825" y="2857500"/>
          <p14:tracePt t="179610" x="5884863" y="2867025"/>
          <p14:tracePt t="179627" x="5795963" y="2874963"/>
          <p14:tracePt t="179627" x="5732463" y="2884488"/>
          <p14:tracePt t="179677" x="5367338" y="2946400"/>
          <p14:tracePt t="179727" x="4983163" y="2992438"/>
          <p14:tracePt t="179777" x="4633913" y="3009900"/>
          <p14:tracePt t="179814" x="4491038" y="3009900"/>
          <p14:tracePt t="179843" x="4375150" y="3017838"/>
          <p14:tracePt t="179860" x="4330700" y="3027363"/>
          <p14:tracePt t="179877" x="4286250" y="3036888"/>
          <p14:tracePt t="179877" x="4268788" y="3036888"/>
          <p14:tracePt t="179927" x="4224338" y="3071813"/>
          <p14:tracePt t="179977" x="4133850" y="3143250"/>
          <p14:tracePt t="180027" x="4125913" y="3170238"/>
          <p14:tracePt t="180064" x="4125913" y="3187700"/>
          <p14:tracePt t="180127" x="4160838" y="3224213"/>
          <p14:tracePt t="180127" x="4170363" y="3232150"/>
          <p14:tracePt t="180177" x="4224338" y="3259138"/>
          <p14:tracePt t="180227" x="4322763" y="3268663"/>
          <p14:tracePt t="180277" x="4518025" y="3259138"/>
          <p14:tracePt t="180314" x="4625975" y="3251200"/>
          <p14:tracePt t="180343" x="4660900" y="3251200"/>
          <p14:tracePt t="180360" x="4670425" y="3251200"/>
          <p14:tracePt t="180377" x="4679950" y="3251200"/>
          <p14:tracePt t="180510" x="4510088" y="3295650"/>
          <p14:tracePt t="180543" x="3911600" y="3340100"/>
          <p14:tracePt t="180560" x="3598863" y="3340100"/>
          <p14:tracePt t="180577" x="3214688" y="3322638"/>
          <p14:tracePt t="180594" x="2857500" y="3313113"/>
          <p14:tracePt t="180610" x="2446338" y="3268663"/>
          <p14:tracePt t="180627" x="2116138" y="3224213"/>
          <p14:tracePt t="180627" x="2009775" y="3214688"/>
          <p14:tracePt t="180677" x="1581150" y="3179763"/>
          <p14:tracePt t="180727" x="1374775" y="3214688"/>
          <p14:tracePt t="180777" x="1231900" y="3232150"/>
          <p14:tracePt t="180814" x="1125538" y="3251200"/>
          <p14:tracePt t="180860" x="1108075" y="3251200"/>
          <p14:tracePt t="180910" x="1089025" y="3268663"/>
          <p14:tracePt t="181043" x="1562100" y="3170238"/>
          <p14:tracePt t="181043" x="1679575" y="3135313"/>
          <p14:tracePt t="181081" x="2214563" y="3116263"/>
          <p14:tracePt t="181127" x="3081338" y="3187700"/>
          <p14:tracePt t="181127" x="3214688" y="3187700"/>
          <p14:tracePt t="181177" x="4187825" y="3214688"/>
          <p14:tracePt t="181227" x="5840413" y="3170238"/>
          <p14:tracePt t="181277" x="6313488" y="3206750"/>
          <p14:tracePt t="181314" x="6357938" y="3214688"/>
          <p14:tracePt t="181360" x="6367463" y="3214688"/>
          <p14:tracePt t="181960" x="6411913" y="3214688"/>
          <p14:tracePt t="182010" x="6473825" y="3224213"/>
          <p14:tracePt t="182060" x="6554788" y="3241675"/>
          <p14:tracePt t="182094" x="6599238" y="3241675"/>
          <p14:tracePt t="182177" x="6608763" y="3197225"/>
          <p14:tracePt t="182227" x="6572250" y="3152775"/>
          <p14:tracePt t="182277" x="6537325" y="3135313"/>
          <p14:tracePt t="182314" x="6438900" y="3135313"/>
          <p14:tracePt t="182327" x="6411913" y="3135313"/>
          <p14:tracePt t="182344" x="6313488" y="3125788"/>
          <p14:tracePt t="182361" x="6251575" y="3125788"/>
          <p14:tracePt t="182377" x="6207125" y="3125788"/>
          <p14:tracePt t="182427" x="6054725" y="3108325"/>
          <p14:tracePt t="182477" x="5884863" y="3071813"/>
          <p14:tracePt t="182527" x="5697538" y="3054350"/>
          <p14:tracePt t="182565" x="5554663" y="3071813"/>
          <p14:tracePt t="182610" x="5429250" y="3125788"/>
          <p14:tracePt t="182627" x="5421313" y="3125788"/>
          <p14:tracePt t="182644" x="5421313" y="3143250"/>
          <p14:tracePt t="182694" x="5402263" y="3170238"/>
          <p14:tracePt t="183577" x="5510213" y="3197225"/>
          <p14:tracePt t="183594" x="5616575" y="3206750"/>
          <p14:tracePt t="183610" x="5894388" y="3232150"/>
          <p14:tracePt t="183627" x="6072188" y="3251200"/>
          <p14:tracePt t="183677" x="6323013" y="3268663"/>
          <p14:tracePt t="183727" x="6465888" y="3286125"/>
          <p14:tracePt t="183727" x="6473825" y="3286125"/>
          <p14:tracePt t="183777" x="6518275" y="3286125"/>
          <p14:tracePt t="183827" x="6545263" y="3286125"/>
          <p14:tracePt t="183844" x="6599238" y="3286125"/>
          <p14:tracePt t="183861" x="6626225" y="3286125"/>
          <p14:tracePt t="183877" x="6653213" y="3286125"/>
          <p14:tracePt t="183894" x="6715125" y="3286125"/>
          <p14:tracePt t="183944" x="7018338" y="3322638"/>
          <p14:tracePt t="183994" x="7081838" y="3330575"/>
          <p14:tracePt t="184328" x="7064375" y="3313113"/>
          <p14:tracePt t="184344" x="7064375" y="3303588"/>
          <p14:tracePt t="184361" x="7054850" y="3286125"/>
          <p14:tracePt t="184377" x="7045325" y="3286125"/>
          <p14:tracePt t="184427" x="7018338" y="3268663"/>
          <p14:tracePt t="184477" x="7010400" y="3259138"/>
          <p14:tracePt t="186444" x="6902450" y="3322638"/>
          <p14:tracePt t="186444" x="6850063" y="3349625"/>
          <p14:tracePt t="186494" x="6608763" y="3455988"/>
          <p14:tracePt t="186544" x="6384925" y="3536950"/>
          <p14:tracePt t="186581" x="6286500" y="3563938"/>
          <p14:tracePt t="186628" x="6108700" y="3598863"/>
          <p14:tracePt t="186678" x="5992813" y="3643313"/>
          <p14:tracePt t="186728" x="5599113" y="3768725"/>
          <p14:tracePt t="186778" x="5473700" y="3786188"/>
          <p14:tracePt t="186815" x="5375275" y="3778250"/>
          <p14:tracePt t="186828" x="5330825" y="3768725"/>
          <p14:tracePt t="186845" x="5286375" y="3768725"/>
          <p14:tracePt t="186861" x="5232400" y="3768725"/>
          <p14:tracePt t="186878" x="5197475" y="3768725"/>
          <p14:tracePt t="186928" x="5135563" y="3759200"/>
          <p14:tracePt t="186978" x="5081588" y="3751263"/>
          <p14:tracePt t="187028" x="5045075" y="3751263"/>
          <p14:tracePt t="187065" x="5018088" y="3724275"/>
          <p14:tracePt t="187078" x="5010150" y="3724275"/>
          <p14:tracePt t="187094" x="4992688" y="3706813"/>
          <p14:tracePt t="187178" x="4938713" y="3697288"/>
          <p14:tracePt t="187228" x="4902200" y="3679825"/>
          <p14:tracePt t="187278" x="4848225" y="3652838"/>
          <p14:tracePt t="187528" x="4983163" y="3652838"/>
          <p14:tracePt t="187564" x="5278438" y="3608388"/>
          <p14:tracePt t="187578" x="5295900" y="3598863"/>
          <p14:tracePt t="187594" x="5357813" y="3589338"/>
          <p14:tracePt t="187611" x="5456238" y="3581400"/>
          <p14:tracePt t="187628" x="5527675" y="3571875"/>
          <p14:tracePt t="187644" x="5572125" y="3554413"/>
          <p14:tracePt t="187694" x="5707063" y="3517900"/>
          <p14:tracePt t="187728" x="5830888" y="3473450"/>
          <p14:tracePt t="187778" x="5956300" y="3473450"/>
          <p14:tracePt t="187814" x="6135688" y="3473450"/>
          <p14:tracePt t="187828" x="6161088" y="3473450"/>
          <p14:tracePt t="187844" x="6180138" y="3473450"/>
          <p14:tracePt t="187928" x="6197600" y="3492500"/>
          <p14:tracePt t="188044" x="6232525" y="3509963"/>
          <p14:tracePt t="188081" x="6296025" y="3544888"/>
          <p14:tracePt t="188128" x="6438900" y="3589338"/>
          <p14:tracePt t="188144" x="6456363" y="3608388"/>
          <p14:tracePt t="188194" x="6527800" y="3616325"/>
          <p14:tracePt t="188878" x="6518275" y="3652838"/>
          <p14:tracePt t="189228" x="6518275" y="3625850"/>
          <p14:tracePt t="190361" x="6108700" y="3581400"/>
          <p14:tracePt t="190378" x="5589588" y="3643313"/>
          <p14:tracePt t="190395" x="4973638" y="3768725"/>
          <p14:tracePt t="190395" x="4572000" y="3759200"/>
          <p14:tracePt t="190445" x="1857375" y="3830638"/>
          <p14:tracePt t="190495" x="938213" y="3759200"/>
          <p14:tracePt t="190545" x="608013" y="3751263"/>
          <p14:tracePt t="190582" x="517525" y="3768725"/>
          <p14:tracePt t="190628" x="446088" y="3768725"/>
          <p14:tracePt t="190645" x="374650" y="3751263"/>
          <p14:tracePt t="190645" x="312738" y="3741738"/>
          <p14:tracePt t="190695" x="152400" y="3652838"/>
          <p14:tracePt t="190728" x="125413" y="3563938"/>
          <p14:tracePt t="190778" x="214313" y="3429000"/>
          <p14:tracePt t="190828" x="536575" y="3268663"/>
          <p14:tracePt t="190878" x="642938" y="3268663"/>
          <p14:tracePt t="190895" x="687388" y="3278188"/>
          <p14:tracePt t="190895" x="714375" y="3286125"/>
          <p14:tracePt t="190945" x="750888" y="3295650"/>
          <p14:tracePt t="190995" x="847725" y="3303588"/>
          <p14:tracePt t="191045" x="928688" y="3313113"/>
          <p14:tracePt t="191082" x="965200" y="3313113"/>
          <p14:tracePt t="191128" x="990600" y="3313113"/>
          <p14:tracePt t="191295" x="965200" y="3429000"/>
          <p14:tracePt t="191332" x="965200" y="3554413"/>
          <p14:tracePt t="191378" x="973138" y="3652838"/>
          <p14:tracePt t="191395" x="973138" y="3670300"/>
          <p14:tracePt t="191395" x="973138" y="3679825"/>
          <p14:tracePt t="191461" x="973138" y="3687763"/>
          <p14:tracePt t="191528" x="982663" y="3724275"/>
          <p14:tracePt t="191565" x="990600" y="3724275"/>
          <p14:tracePt t="191645" x="1017588" y="3733800"/>
          <p14:tracePt t="191645" x="1027113" y="3733800"/>
          <p14:tracePt t="191695" x="1036638" y="3733800"/>
          <p14:tracePt t="191861" x="1044575" y="3733800"/>
          <p14:tracePt t="191928" x="1054100" y="3733800"/>
          <p14:tracePt t="192128" x="1098550" y="3741738"/>
          <p14:tracePt t="192178" x="1204913" y="3768725"/>
          <p14:tracePt t="192229" x="1374775" y="3822700"/>
          <p14:tracePt t="192278" x="1554163" y="3830638"/>
          <p14:tracePt t="192315" x="1652588" y="3805238"/>
          <p14:tracePt t="192328" x="1660525" y="3805238"/>
          <p14:tracePt t="192345" x="1670050" y="3805238"/>
          <p14:tracePt t="192478" x="1866900" y="3805238"/>
          <p14:tracePt t="192528" x="1946275" y="3795713"/>
          <p14:tracePt t="192582" x="2071688" y="3805238"/>
          <p14:tracePt t="192628" x="2143125" y="3805238"/>
          <p14:tracePt t="192678" x="2259013" y="3805238"/>
          <p14:tracePt t="192728" x="2339975" y="3795713"/>
          <p14:tracePt t="192995" x="2786063" y="3446463"/>
          <p14:tracePt t="193045" x="4017963" y="3179763"/>
          <p14:tracePt t="193082" x="4840288" y="3259138"/>
          <p14:tracePt t="193128" x="5330825" y="3063875"/>
          <p14:tracePt t="193178" x="5537200" y="2911475"/>
          <p14:tracePt t="193228" x="5608638" y="2857500"/>
          <p14:tracePt t="193279" x="5670550" y="2857500"/>
          <p14:tracePt t="193328" x="5680075" y="2857500"/>
          <p14:tracePt t="193445" x="5697538" y="2857500"/>
          <p14:tracePt t="193529" x="5751513" y="2884488"/>
          <p14:tracePt t="193565" x="5768975" y="2911475"/>
          <p14:tracePt t="193599" x="5795963" y="2973388"/>
          <p14:tracePt t="193645" x="5813425" y="3009900"/>
          <p14:tracePt t="194028" x="5849938" y="3054350"/>
          <p14:tracePt t="196395" x="5751513" y="3116263"/>
          <p14:tracePt t="196395" x="5707063" y="3152775"/>
          <p14:tracePt t="196445" x="5572125" y="3278188"/>
          <p14:tracePt t="196495" x="5527675" y="3330575"/>
          <p14:tracePt t="196545" x="5510213" y="3367088"/>
          <p14:tracePt t="196582" x="5473700" y="3402013"/>
          <p14:tracePt t="196629" x="5438775" y="3429000"/>
          <p14:tracePt t="196679" x="5224463" y="3544888"/>
          <p14:tracePt t="196729" x="4670425" y="3616325"/>
          <p14:tracePt t="196779" x="3741738" y="3455988"/>
          <p14:tracePt t="196812" x="3322638" y="3429000"/>
          <p14:tracePt t="196829" x="3133725" y="3455988"/>
          <p14:tracePt t="196845" x="3027363" y="3473450"/>
          <p14:tracePt t="196862" x="2901950" y="3492500"/>
          <p14:tracePt t="196879" x="2759075" y="3563938"/>
          <p14:tracePt t="196929" x="2428875" y="3687763"/>
          <p14:tracePt t="196929" x="2393950" y="3697288"/>
          <p14:tracePt t="196979" x="2251075" y="3724275"/>
          <p14:tracePt t="197029" x="2062163" y="3733800"/>
          <p14:tracePt t="197079" x="1911350" y="3751263"/>
          <p14:tracePt t="197112" x="1652588" y="3805238"/>
          <p14:tracePt t="197129" x="1536700" y="3830638"/>
          <p14:tracePt t="197145" x="1482725" y="3857625"/>
          <p14:tracePt t="197195" x="1339850" y="3911600"/>
          <p14:tracePt t="197245" x="1250950" y="3948113"/>
          <p14:tracePt t="197412" x="1509713" y="3876675"/>
          <p14:tracePt t="197462" x="2179638" y="3867150"/>
          <p14:tracePt t="197462" x="2312988" y="3884613"/>
          <p14:tracePt t="197495" x="2901950" y="3956050"/>
          <p14:tracePt t="197545" x="3687763" y="4044950"/>
          <p14:tracePt t="197583" x="4303713" y="4125913"/>
          <p14:tracePt t="197629" x="5000625" y="4197350"/>
          <p14:tracePt t="197646" x="5207000" y="4224338"/>
          <p14:tracePt t="197695" x="5564188" y="4340225"/>
          <p14:tracePt t="197746" x="5688013" y="4384675"/>
          <p14:tracePt t="197795" x="5724525" y="4394200"/>
          <p14:tracePt t="197862" x="5822950" y="4394200"/>
          <p14:tracePt t="197879" x="5921375" y="4357688"/>
          <p14:tracePt t="197896" x="5965825" y="4330700"/>
          <p14:tracePt t="197945" x="6018213" y="4295775"/>
          <p14:tracePt t="197995" x="6108700" y="4241800"/>
          <p14:tracePt t="198046" x="6143625" y="4224338"/>
          <p14:tracePt t="198083" x="6161088" y="4206875"/>
          <p14:tracePt t="198129" x="6161088" y="4197350"/>
          <p14:tracePt t="198245" x="6170613" y="4197350"/>
          <p14:tracePt t="198546" x="6188075" y="4179888"/>
          <p14:tracePt t="198779" x="6188075" y="4170363"/>
          <p14:tracePt t="198829" x="6188075" y="4152900"/>
          <p14:tracePt t="198929" x="6197600" y="4152900"/>
          <p14:tracePt t="199246" x="6207125" y="4152900"/>
          <p14:tracePt t="199429" x="6207125" y="4143375"/>
          <p14:tracePt t="199679" x="6215063" y="4135438"/>
          <p14:tracePt t="199912" x="6232525" y="4135438"/>
          <p14:tracePt t="200046" x="6251575" y="4135438"/>
          <p14:tracePt t="202063" x="6286500" y="4125913"/>
          <p14:tracePt t="202100" x="6303963" y="4125913"/>
          <p14:tracePt t="202213" x="6402388" y="4135438"/>
          <p14:tracePt t="202246" x="6473825" y="4135438"/>
          <p14:tracePt t="202296" x="6599238" y="4135438"/>
          <p14:tracePt t="202346" x="6769100" y="4116388"/>
          <p14:tracePt t="202380" x="6858000" y="4071938"/>
          <p14:tracePt t="202396" x="6894513" y="4064000"/>
          <p14:tracePt t="202446" x="6973888" y="4000500"/>
          <p14:tracePt t="202496" x="6992938" y="3965575"/>
          <p14:tracePt t="202546" x="6992938" y="3911600"/>
          <p14:tracePt t="202584" x="6965950" y="3857625"/>
          <p14:tracePt t="202596" x="6956425" y="3857625"/>
          <p14:tracePt t="202613" x="6946900" y="3840163"/>
          <p14:tracePt t="202629" x="6929438" y="3822700"/>
          <p14:tracePt t="202646" x="6902450" y="3805238"/>
          <p14:tracePt t="202696" x="6831013" y="3768725"/>
          <p14:tracePt t="202746" x="6759575" y="3751263"/>
          <p14:tracePt t="202796" x="6616700" y="3751263"/>
          <p14:tracePt t="202833" x="6510338" y="3751263"/>
          <p14:tracePt t="202846" x="6483350" y="3751263"/>
          <p14:tracePt t="202863" x="6429375" y="3759200"/>
          <p14:tracePt t="202880" x="6323013" y="3778250"/>
          <p14:tracePt t="202896" x="6259513" y="3786188"/>
          <p14:tracePt t="202913" x="6207125" y="3795713"/>
          <p14:tracePt t="202963" x="6064250" y="3813175"/>
          <p14:tracePt t="203013" x="5921375" y="3830638"/>
          <p14:tracePt t="203063" x="5857875" y="3830638"/>
          <p14:tracePt t="203100" x="5751513" y="3876675"/>
          <p14:tracePt t="203146" x="5670550" y="3921125"/>
          <p14:tracePt t="203163" x="5643563" y="3921125"/>
          <p14:tracePt t="203213" x="5572125" y="3956050"/>
          <p14:tracePt t="203246" x="5492750" y="3983038"/>
          <p14:tracePt t="203296" x="5456238" y="4000500"/>
          <p14:tracePt t="203330" x="5429250" y="4019550"/>
          <p14:tracePt t="203347" x="5421313" y="4019550"/>
          <p14:tracePt t="203363" x="5411788" y="4027488"/>
          <p14:tracePt t="203380" x="5411788" y="4044950"/>
          <p14:tracePt t="203397" x="5394325" y="4054475"/>
          <p14:tracePt t="203447" x="5384800" y="4064000"/>
          <p14:tracePt t="203563" x="5429250" y="4108450"/>
          <p14:tracePt t="203596" x="5545138" y="4108450"/>
          <p14:tracePt t="203613" x="5635625" y="4108450"/>
          <p14:tracePt t="203630" x="5795963" y="4090988"/>
          <p14:tracePt t="203646" x="5875338" y="4071938"/>
          <p14:tracePt t="203663" x="5946775" y="4054475"/>
          <p14:tracePt t="203713" x="6215063" y="4037013"/>
          <p14:tracePt t="203746" x="6350000" y="4037013"/>
          <p14:tracePt t="203796" x="6492875" y="4037013"/>
          <p14:tracePt t="203833" x="6572250" y="4037013"/>
          <p14:tracePt t="203863" x="6589713" y="4037013"/>
          <p14:tracePt t="203946" x="6616700" y="4037013"/>
          <p14:tracePt t="204280" x="6626225" y="4027488"/>
          <p14:tracePt t="204846" x="6626225" y="3992563"/>
          <p14:tracePt t="206997" x="6707188" y="4071938"/>
          <p14:tracePt t="207046" x="6938963" y="4135438"/>
          <p14:tracePt t="207084" x="7126288" y="4081463"/>
          <p14:tracePt t="207097" x="7135813" y="4064000"/>
          <p14:tracePt t="207113" x="7197725" y="4010025"/>
          <p14:tracePt t="207131" x="7215188" y="3973513"/>
          <p14:tracePt t="207147" x="7232650" y="3938588"/>
          <p14:tracePt t="207163" x="7251700" y="3876675"/>
          <p14:tracePt t="207213" x="7286625" y="3733800"/>
          <p14:tracePt t="207247" x="7278688" y="3662363"/>
          <p14:tracePt t="207297" x="7242175" y="3625850"/>
          <p14:tracePt t="207334" x="7215188" y="3598863"/>
          <p14:tracePt t="207347" x="7207250" y="3598863"/>
          <p14:tracePt t="207430" x="7108825" y="3598863"/>
          <p14:tracePt t="207480" x="6929438" y="3643313"/>
          <p14:tracePt t="207530" x="6858000" y="3687763"/>
          <p14:tracePt t="207580" x="6813550" y="3733800"/>
          <p14:tracePt t="207617" x="6751638" y="3786188"/>
          <p14:tracePt t="207663" x="6715125" y="3822700"/>
          <p14:tracePt t="207713" x="6688138" y="3876675"/>
          <p14:tracePt t="207747" x="6661150" y="3929063"/>
          <p14:tracePt t="207797" x="6626225" y="4000500"/>
          <p14:tracePt t="207834" x="6626225" y="4010025"/>
          <p14:tracePt t="208047" x="6653213" y="3894138"/>
          <p14:tracePt t="208084" x="6653213" y="3830638"/>
          <p14:tracePt t="208130" x="6626225" y="3795713"/>
          <p14:tracePt t="208147" x="6608763" y="3786188"/>
          <p14:tracePt t="208163" x="6589713" y="3786188"/>
          <p14:tracePt t="208213" x="6545263" y="3795713"/>
          <p14:tracePt t="208247" x="6500813" y="3830638"/>
          <p14:tracePt t="208297" x="6446838" y="3884613"/>
          <p14:tracePt t="208334" x="6421438" y="3965575"/>
          <p14:tracePt t="208363" x="6411913" y="3992563"/>
          <p14:tracePt t="208397" x="6429375" y="4044950"/>
          <p14:tracePt t="208413" x="6429375" y="4064000"/>
          <p14:tracePt t="208463" x="6483350" y="4125913"/>
          <p14:tracePt t="208513" x="6510338" y="4162425"/>
          <p14:tracePt t="208563" x="6608763" y="4162425"/>
          <p14:tracePt t="208600" x="6661150" y="4135438"/>
          <p14:tracePt t="208630" x="6707188" y="4090988"/>
          <p14:tracePt t="208647" x="6724650" y="4064000"/>
          <p14:tracePt t="208664" x="6732588" y="4054475"/>
          <p14:tracePt t="208713" x="6769100" y="4000500"/>
          <p14:tracePt t="208747" x="6769100" y="3948113"/>
          <p14:tracePt t="208797" x="6769100" y="3894138"/>
          <p14:tracePt t="208834" x="6759575" y="3884613"/>
          <p14:tracePt t="208947" x="6742113" y="3876675"/>
          <p14:tracePt t="208997" x="6697663" y="3884613"/>
          <p14:tracePt t="209047" x="6661150" y="3894138"/>
          <p14:tracePt t="209084" x="6635750" y="3911600"/>
          <p14:tracePt t="209113" x="6616700" y="3938588"/>
          <p14:tracePt t="209130" x="6608763" y="3938588"/>
          <p14:tracePt t="209147" x="6608763" y="3956050"/>
          <p14:tracePt t="209163" x="6589713" y="3956050"/>
          <p14:tracePt t="209214" x="6581775" y="3992563"/>
          <p14:tracePt t="209247" x="6564313" y="4019550"/>
          <p14:tracePt t="209297" x="6564313" y="4037013"/>
          <p14:tracePt t="209397" x="6545263" y="4071938"/>
          <p14:tracePt t="209664" x="6554788" y="4090988"/>
          <p14:tracePt t="209714" x="6572250" y="4108450"/>
          <p14:tracePt t="209747" x="6589713" y="4116388"/>
          <p14:tracePt t="209797" x="6616700" y="4135438"/>
          <p14:tracePt t="209880" x="6643688" y="4152900"/>
          <p14:tracePt t="209930" x="6653213" y="4162425"/>
          <p14:tracePt t="210030" x="6661150" y="4162425"/>
          <p14:tracePt t="210197" x="6680200" y="4162425"/>
          <p14:tracePt t="212230" x="6724650" y="4116388"/>
          <p14:tracePt t="212230" x="6732588" y="4098925"/>
          <p14:tracePt t="212281" x="6759575" y="4054475"/>
          <p14:tracePt t="212331" x="6796088" y="4010025"/>
          <p14:tracePt t="212364" x="6831013" y="3929063"/>
          <p14:tracePt t="212381" x="6858000" y="3884613"/>
          <p14:tracePt t="212398" x="6867525" y="3867150"/>
          <p14:tracePt t="212414" x="6884988" y="3849688"/>
          <p14:tracePt t="212464" x="6929438" y="3751263"/>
          <p14:tracePt t="212514" x="6965950" y="3687763"/>
          <p14:tracePt t="212564" x="6983413" y="3652838"/>
          <p14:tracePt t="212614" x="6983413" y="3616325"/>
          <p14:tracePt t="212631" x="6983413" y="3608388"/>
          <p14:tracePt t="212664" x="6983413" y="3571875"/>
          <p14:tracePt t="212714" x="6983413" y="3563938"/>
          <p14:tracePt t="212831" x="7010400" y="3509963"/>
          <p14:tracePt t="216798" x="6732588" y="3509963"/>
          <p14:tracePt t="216848" x="6527800" y="3517900"/>
          <p14:tracePt t="216881" x="6421438" y="3571875"/>
          <p14:tracePt t="216898" x="6242050" y="3616325"/>
          <p14:tracePt t="216948" x="5537200" y="3697288"/>
          <p14:tracePt t="216998" x="5099050" y="3751263"/>
          <p14:tracePt t="216998" x="5027613" y="3759200"/>
          <p14:tracePt t="217048" x="4660900" y="3741738"/>
          <p14:tracePt t="217098" x="4456113" y="3697288"/>
          <p14:tracePt t="217131" x="4286250" y="3697288"/>
          <p14:tracePt t="217149" x="4143375" y="3714750"/>
          <p14:tracePt t="217165" x="3946525" y="3751263"/>
          <p14:tracePt t="217214" x="3438525" y="3884613"/>
          <p14:tracePt t="217248" x="3259138" y="3921125"/>
          <p14:tracePt t="217248" x="3232150" y="3929063"/>
          <p14:tracePt t="217298" x="3027363" y="3983038"/>
          <p14:tracePt t="217348" x="2830513" y="4037013"/>
          <p14:tracePt t="217381" x="2768600" y="4054475"/>
          <p14:tracePt t="217399" x="2759075" y="4064000"/>
          <p14:tracePt t="217415" x="2751138" y="4064000"/>
          <p14:tracePt t="217431" x="2732088" y="4071938"/>
          <p14:tracePt t="217481" x="2724150" y="4071938"/>
          <p14:tracePt t="217848" x="2697163" y="4071938"/>
          <p14:tracePt t="217881" x="2660650" y="4064000"/>
          <p14:tracePt t="217898" x="2616200" y="4054475"/>
          <p14:tracePt t="217915" x="2562225" y="4054475"/>
          <p14:tracePt t="217965" x="2517775" y="4054475"/>
          <p14:tracePt t="218015" x="2357438" y="4027488"/>
          <p14:tracePt t="218065" x="2251075" y="4000500"/>
          <p14:tracePt t="218102" x="2152650" y="3983038"/>
          <p14:tracePt t="218115" x="2133600" y="3973513"/>
          <p14:tracePt t="218131" x="2081213" y="3965575"/>
          <p14:tracePt t="218148" x="2036763" y="3956050"/>
          <p14:tracePt t="218165" x="1928813" y="3929063"/>
          <p14:tracePt t="218181" x="1884363" y="3921125"/>
          <p14:tracePt t="218231" x="1839913" y="3902075"/>
          <p14:tracePt t="218281" x="1616075" y="3894138"/>
          <p14:tracePt t="218331" x="1500188" y="3938588"/>
          <p14:tracePt t="218368" x="1490663" y="3948113"/>
          <p14:tracePt t="218615" x="1465263" y="3965575"/>
          <p14:tracePt t="219098" x="1411288" y="3973513"/>
          <p14:tracePt t="219148" x="1384300" y="3983038"/>
          <p14:tracePt t="219165" x="1366838" y="3983038"/>
          <p14:tracePt t="219198" x="1339850" y="3983038"/>
          <p14:tracePt t="219331" x="1428750" y="3992563"/>
          <p14:tracePt t="219368" x="1571625" y="4010025"/>
          <p14:tracePt t="219398" x="1687513" y="4010025"/>
          <p14:tracePt t="219415" x="1697038" y="4010025"/>
          <p14:tracePt t="219448" x="1768475" y="4000500"/>
          <p14:tracePt t="219498" x="1839913" y="4000500"/>
          <p14:tracePt t="219548" x="1884363" y="4000500"/>
          <p14:tracePt t="219585" x="1973263" y="4000500"/>
          <p14:tracePt t="219618" x="2081213" y="4000500"/>
          <p14:tracePt t="219648" x="2232025" y="3992563"/>
          <p14:tracePt t="219665" x="2286000" y="3992563"/>
          <p14:tracePt t="219681" x="2339975" y="3992563"/>
          <p14:tracePt t="219681" x="2357438" y="3992563"/>
          <p14:tracePt t="219731" x="2536825" y="3992563"/>
          <p14:tracePt t="219782" x="2660650" y="3983038"/>
          <p14:tracePt t="219831" x="2687638" y="3983038"/>
          <p14:tracePt t="219881" x="2732088" y="3956050"/>
          <p14:tracePt t="219898" x="2741613" y="3956050"/>
          <p14:tracePt t="219915" x="2751138" y="3938588"/>
          <p14:tracePt t="219931" x="2776538" y="3921125"/>
          <p14:tracePt t="219931" x="2786063" y="3894138"/>
          <p14:tracePt t="219981" x="2803525" y="3759200"/>
          <p14:tracePt t="220031" x="2776538" y="3724275"/>
          <p14:tracePt t="220081" x="2679700" y="3679825"/>
          <p14:tracePt t="220118" x="2589213" y="3662363"/>
          <p14:tracePt t="220148" x="2536825" y="3662363"/>
          <p14:tracePt t="220181" x="2438400" y="3652838"/>
          <p14:tracePt t="220181" x="2419350" y="3652838"/>
          <p14:tracePt t="220231" x="2295525" y="3652838"/>
          <p14:tracePt t="220281" x="2133600" y="3652838"/>
          <p14:tracePt t="220331" x="1839913" y="3687763"/>
          <p14:tracePt t="220368" x="1697038" y="3714750"/>
          <p14:tracePt t="220415" x="1509713" y="3733800"/>
          <p14:tracePt t="220432" x="1473200" y="3733800"/>
          <p14:tracePt t="220432" x="1455738" y="3733800"/>
          <p14:tracePt t="220481" x="1366838" y="3741738"/>
          <p14:tracePt t="220532" x="1347788" y="3741738"/>
          <p14:tracePt t="220598" x="1276350" y="3768725"/>
          <p14:tracePt t="220615" x="1268413" y="3778250"/>
          <p14:tracePt t="220632" x="1258888" y="3786188"/>
          <p14:tracePt t="220648" x="1250950" y="3786188"/>
          <p14:tracePt t="220665" x="1231900" y="3795713"/>
          <p14:tracePt t="220715" x="1196975" y="3813175"/>
          <p14:tracePt t="220798" x="1169988" y="3849688"/>
          <p14:tracePt t="220848" x="1179513" y="3956050"/>
          <p14:tracePt t="220882" x="1241425" y="4081463"/>
          <p14:tracePt t="220898" x="1268413" y="4090988"/>
          <p14:tracePt t="220915" x="1303338" y="4116388"/>
          <p14:tracePt t="220932" x="1347788" y="4125913"/>
          <p14:tracePt t="220982" x="1517650" y="4143375"/>
          <p14:tracePt t="221032" x="1866900" y="4116388"/>
          <p14:tracePt t="221082" x="2160588" y="4081463"/>
          <p14:tracePt t="221119" x="2286000" y="4064000"/>
          <p14:tracePt t="221165" x="2446338" y="4037013"/>
          <p14:tracePt t="221215" x="2670175" y="4027488"/>
          <p14:tracePt t="221248" x="2795588" y="4037013"/>
          <p14:tracePt t="221298" x="2840038" y="4044950"/>
          <p14:tracePt t="221348" x="2884488" y="4044950"/>
          <p14:tracePt t="221382" x="2928938" y="3992563"/>
          <p14:tracePt t="221399" x="2928938" y="3965575"/>
          <p14:tracePt t="221415" x="2928938" y="3948113"/>
          <p14:tracePt t="221465" x="2928938" y="3894138"/>
          <p14:tracePt t="221516" x="2894013" y="3857625"/>
          <p14:tracePt t="221565" x="2803525" y="3813175"/>
          <p14:tracePt t="221602" x="2741613" y="3786188"/>
          <p14:tracePt t="221632" x="2697163" y="3768725"/>
          <p14:tracePt t="221648" x="2679700" y="3759200"/>
          <p14:tracePt t="221665" x="2660650" y="3751263"/>
          <p14:tracePt t="221682" x="2616200" y="3733800"/>
          <p14:tracePt t="221732" x="2411413" y="3706813"/>
          <p14:tracePt t="221782" x="2241550" y="3679825"/>
          <p14:tracePt t="221832" x="2098675" y="3662363"/>
          <p14:tracePt t="221869" x="1928813" y="3662363"/>
          <p14:tracePt t="221915" x="1776413" y="3670300"/>
          <p14:tracePt t="221998" x="1704975" y="3670300"/>
          <p14:tracePt t="222048" x="1643063" y="3687763"/>
          <p14:tracePt t="222099" x="1608138" y="3687763"/>
          <p14:tracePt t="222132" x="1598613" y="3687763"/>
          <p14:tracePt t="222382" x="1589088" y="3697288"/>
          <p14:tracePt t="224566" x="1554163" y="3714750"/>
          <p14:tracePt t="224615" x="1490663" y="3724275"/>
          <p14:tracePt t="224649" x="1419225" y="3724275"/>
          <p14:tracePt t="224666" x="1374775" y="3733800"/>
          <p14:tracePt t="224682" x="1312863" y="3733800"/>
          <p14:tracePt t="224682" x="1303338" y="3741738"/>
          <p14:tracePt t="224732" x="1268413" y="3741738"/>
          <p14:tracePt t="224766" x="1231900" y="3741738"/>
          <p14:tracePt t="224815" x="1152525" y="3741738"/>
          <p14:tracePt t="224853" x="1108075" y="3768725"/>
          <p14:tracePt t="224882" x="1044575" y="3805238"/>
          <p14:tracePt t="224899" x="1027113" y="3822700"/>
          <p14:tracePt t="224915" x="1000125" y="3849688"/>
          <p14:tracePt t="224932" x="982663" y="3876675"/>
          <p14:tracePt t="224932" x="973138" y="3902075"/>
          <p14:tracePt t="224982" x="955675" y="3992563"/>
          <p14:tracePt t="225032" x="990600" y="4125913"/>
          <p14:tracePt t="225082" x="1169988" y="4259263"/>
          <p14:tracePt t="225119" x="1223963" y="4268788"/>
          <p14:tracePt t="225149" x="1295400" y="4268788"/>
          <p14:tracePt t="225166" x="1366838" y="4268788"/>
          <p14:tracePt t="225166" x="1411288" y="4259263"/>
          <p14:tracePt t="225216" x="1785938" y="4197350"/>
          <p14:tracePt t="225249" x="2017713" y="4162425"/>
          <p14:tracePt t="225299" x="2259013" y="4090988"/>
          <p14:tracePt t="225349" x="2465388" y="4019550"/>
          <p14:tracePt t="225382" x="2544763" y="3992563"/>
          <p14:tracePt t="225399" x="2562225" y="3983038"/>
          <p14:tracePt t="225432" x="2598738" y="3973513"/>
          <p14:tracePt t="225432" x="2608263" y="3965575"/>
          <p14:tracePt t="225482" x="2633663" y="3956050"/>
          <p14:tracePt t="225532" x="2660650" y="3921125"/>
          <p14:tracePt t="225582" x="2679700" y="3857625"/>
          <p14:tracePt t="225619" x="2670175" y="3830638"/>
          <p14:tracePt t="225649" x="2652713" y="3805238"/>
          <p14:tracePt t="225666" x="2643188" y="3795713"/>
          <p14:tracePt t="225716" x="2562225" y="3751263"/>
          <p14:tracePt t="225716" x="2554288" y="3741738"/>
          <p14:tracePt t="225749" x="2527300" y="3733800"/>
          <p14:tracePt t="225799" x="2411413" y="3706813"/>
          <p14:tracePt t="225849" x="2303463" y="3706813"/>
          <p14:tracePt t="225882" x="2286000" y="3706813"/>
          <p14:tracePt t="225899" x="2268538" y="3706813"/>
          <p14:tracePt t="225916" x="2232025" y="3706813"/>
          <p14:tracePt t="225932" x="2187575" y="3706813"/>
          <p14:tracePt t="225982" x="2009775" y="3706813"/>
          <p14:tracePt t="226032" x="1911350" y="3706813"/>
          <p14:tracePt t="226082" x="1625600" y="3741738"/>
          <p14:tracePt t="226119" x="1554163" y="3751263"/>
          <p14:tracePt t="226149" x="1465263" y="3778250"/>
          <p14:tracePt t="226166" x="1428750" y="3795713"/>
          <p14:tracePt t="226182" x="1384300" y="3805238"/>
          <p14:tracePt t="226232" x="1295400" y="3813175"/>
          <p14:tracePt t="226282" x="1250950" y="3830638"/>
          <p14:tracePt t="226332" x="1179513" y="3849688"/>
          <p14:tracePt t="226432" x="1152525" y="3876675"/>
          <p14:tracePt t="226482" x="1179513" y="3921125"/>
          <p14:tracePt t="226532" x="1312863" y="3992563"/>
          <p14:tracePt t="226582" x="1357313" y="4010025"/>
          <p14:tracePt t="226619" x="1455738" y="4027488"/>
          <p14:tracePt t="226666" x="1633538" y="4037013"/>
          <p14:tracePt t="226682" x="1670050" y="4037013"/>
          <p14:tracePt t="226732" x="1751013" y="4019550"/>
          <p14:tracePt t="226782" x="1928813" y="4019550"/>
          <p14:tracePt t="226832" x="2036763" y="4010025"/>
          <p14:tracePt t="226869" x="2098675" y="4010025"/>
          <p14:tracePt t="226917" x="2170113" y="3992563"/>
          <p14:tracePt t="227016" x="2197100" y="3983038"/>
          <p14:tracePt t="228783" x="2205038" y="4010025"/>
          <p14:tracePt t="262903" x="2446338" y="3965575"/>
          <p14:tracePt t="262937" x="2938463" y="3948113"/>
          <p14:tracePt t="262953" x="3152775" y="3973513"/>
          <p14:tracePt t="262970" x="3357563" y="3983038"/>
          <p14:tracePt t="263020" x="3857625" y="3956050"/>
          <p14:tracePt t="263070" x="4491038" y="3714750"/>
          <p14:tracePt t="263120" x="5010150" y="3598863"/>
          <p14:tracePt t="263157" x="5483225" y="3554413"/>
          <p14:tracePt t="263203" x="6037263" y="3429000"/>
          <p14:tracePt t="263221" x="6170613" y="3402013"/>
          <p14:tracePt t="263253" x="6394450" y="3394075"/>
          <p14:tracePt t="263304" x="6438900" y="3394075"/>
          <p14:tracePt t="263520" x="6384925" y="3492500"/>
          <p14:tracePt t="263570" x="6313488" y="3536950"/>
          <p14:tracePt t="263570" x="6296025" y="3536950"/>
          <p14:tracePt t="263620" x="6286500" y="3536950"/>
          <p14:tracePt t="263670" x="6269038" y="3509963"/>
          <p14:tracePt t="263687" x="6259513" y="3492500"/>
          <p14:tracePt t="263704" x="6259513" y="3473450"/>
          <p14:tracePt t="263720" x="6259513" y="3465513"/>
          <p14:tracePt t="263753" x="6259513" y="3455988"/>
          <p14:tracePt t="263804" x="6330950" y="3402013"/>
          <p14:tracePt t="263854" x="6492875" y="3402013"/>
          <p14:tracePt t="263891" x="6572250" y="3429000"/>
          <p14:tracePt t="263904" x="6581775" y="3438525"/>
          <p14:tracePt t="263920" x="6589713" y="3438525"/>
          <p14:tracePt t="264053" x="6589713" y="3446463"/>
          <p14:tracePt t="264120" x="6581775" y="3473450"/>
          <p14:tracePt t="264170" x="6572250" y="3482975"/>
          <p14:tracePt t="264203" x="6554788" y="3517900"/>
          <p14:tracePt t="264220" x="6545263" y="3536950"/>
          <p14:tracePt t="264254" x="6527800" y="3571875"/>
          <p14:tracePt t="264304" x="6510338" y="3589338"/>
          <p14:tracePt t="264354" x="6473825" y="3616325"/>
          <p14:tracePt t="264403" x="6438900" y="3635375"/>
          <p14:tracePt t="264437" x="6411913" y="3662363"/>
          <p14:tracePt t="264470" x="6394450" y="3662363"/>
          <p14:tracePt t="264587" x="6340475" y="3679825"/>
          <p14:tracePt t="264621" x="6303963" y="3714750"/>
          <p14:tracePt t="264637" x="6286500" y="3724275"/>
          <p14:tracePt t="264654" x="6278563" y="3733800"/>
          <p14:tracePt t="264670" x="6269038" y="3733800"/>
          <p14:tracePt t="264704" x="6232525" y="3751263"/>
          <p14:tracePt t="264721" x="6161088" y="3778250"/>
          <p14:tracePt t="264754" x="6099175" y="3805238"/>
          <p14:tracePt t="264804" x="6054725" y="3840163"/>
          <p14:tracePt t="264854" x="5921375" y="3902075"/>
          <p14:tracePt t="264904" x="5875338" y="3921125"/>
          <p14:tracePt t="264937" x="5857875" y="3921125"/>
          <p14:tracePt t="265037" x="5849938" y="3921125"/>
          <p14:tracePt t="265087" x="5803900" y="3929063"/>
          <p14:tracePt t="265137" x="5786438" y="3929063"/>
          <p14:tracePt t="265287" x="5724525" y="3884613"/>
          <p14:tracePt t="265337" x="5483225" y="3724275"/>
          <p14:tracePt t="265387" x="5286375" y="3616325"/>
          <p14:tracePt t="265421" x="5259388" y="3581400"/>
          <p14:tracePt t="265437" x="5251450" y="3571875"/>
          <p14:tracePt t="265454" x="5232400" y="3554413"/>
          <p14:tracePt t="265470" x="5224463" y="3554413"/>
          <p14:tracePt t="265470" x="5224463" y="3544888"/>
          <p14:tracePt t="265520" x="5187950" y="3517900"/>
          <p14:tracePt t="265571" x="5170488" y="3500438"/>
          <p14:tracePt t="265754" x="5135563" y="3482975"/>
          <p14:tracePt t="265804" x="5099050" y="3438525"/>
          <p14:tracePt t="265854" x="5072063" y="3411538"/>
          <p14:tracePt t="266070" x="5187950" y="3527425"/>
          <p14:tracePt t="266120" x="5241925" y="3598863"/>
          <p14:tracePt t="266157" x="5241925" y="3625850"/>
          <p14:tracePt t="266204" x="5241925" y="3643313"/>
          <p14:tracePt t="266221" x="5251450" y="3643313"/>
          <p14:tracePt t="266221" x="5251450" y="3652838"/>
          <p14:tracePt t="266254" x="5251450" y="3679825"/>
          <p14:tracePt t="266304" x="5251450" y="3697288"/>
          <p14:tracePt t="266387" x="5286375" y="3741738"/>
          <p14:tracePt t="266424" x="5303838" y="3759200"/>
          <p14:tracePt t="266454" x="5322888" y="3768725"/>
          <p14:tracePt t="266470" x="5330825" y="3786188"/>
          <p14:tracePt t="266487" x="5340350" y="3786188"/>
          <p14:tracePt t="266620" x="5402263" y="3830638"/>
          <p14:tracePt t="266620" x="5429250" y="3857625"/>
          <p14:tracePt t="266658" x="5492750" y="3894138"/>
          <p14:tracePt t="266687" x="5500688" y="3894138"/>
          <p14:tracePt t="266804" x="5510213" y="3911600"/>
          <p14:tracePt t="266887" x="5626100" y="3938588"/>
          <p14:tracePt t="266925" x="5715000" y="3938588"/>
          <p14:tracePt t="266970" x="5751513" y="3938588"/>
          <p14:tracePt t="267004" x="5803900" y="3938588"/>
          <p14:tracePt t="267004" x="5840413" y="3938588"/>
          <p14:tracePt t="267054" x="5992813" y="3938588"/>
          <p14:tracePt t="267104" x="6000750" y="3938588"/>
          <p14:tracePt t="267171" x="6045200" y="3929063"/>
          <p14:tracePt t="267221" x="6072188" y="3921125"/>
          <p14:tracePt t="267254" x="6089650" y="3921125"/>
          <p14:tracePt t="267304" x="6135688" y="3921125"/>
          <p14:tracePt t="267354" x="6180138" y="3921125"/>
          <p14:tracePt t="267404" x="6215063" y="3921125"/>
          <p14:tracePt t="267438" x="6242050" y="3921125"/>
          <p14:tracePt t="267454" x="6259513" y="3921125"/>
          <p14:tracePt t="267471" x="6269038" y="3921125"/>
          <p14:tracePt t="267487" x="6296025" y="3911600"/>
          <p14:tracePt t="267537" x="6330950" y="3911600"/>
          <p14:tracePt t="267587" x="6367463" y="3902075"/>
          <p14:tracePt t="267637" x="6394450" y="3894138"/>
          <p14:tracePt t="267674" x="6429375" y="3884613"/>
          <p14:tracePt t="267704" x="6456363" y="3867150"/>
          <p14:tracePt t="267721" x="6465888" y="3857625"/>
          <p14:tracePt t="267754" x="6492875" y="3849688"/>
          <p14:tracePt t="267871" x="6518275" y="3840163"/>
          <p14:tracePt t="267921" x="6554788" y="3840163"/>
          <p14:tracePt t="267954" x="6581775" y="3840163"/>
          <p14:tracePt t="268004" x="6616700" y="3840163"/>
          <p14:tracePt t="268054" x="6653213" y="3857625"/>
          <p14:tracePt t="268104" x="6707188" y="3857625"/>
          <p14:tracePt t="268154" x="6759575" y="3867150"/>
          <p14:tracePt t="268237" x="6831013" y="3857625"/>
          <p14:tracePt t="268338" x="6956425" y="3884613"/>
          <p14:tracePt t="268371" x="7072313" y="3911600"/>
          <p14:tracePt t="268388" x="7099300" y="3921125"/>
          <p14:tracePt t="268405" x="7116763" y="3921125"/>
          <p14:tracePt t="268421" x="7126288" y="3929063"/>
          <p14:tracePt t="268438" x="7143750" y="3929063"/>
          <p14:tracePt t="268505" x="7170738" y="3921125"/>
          <p14:tracePt t="268555" x="7188200" y="3921125"/>
          <p14:tracePt t="268605" x="7215188" y="3884613"/>
          <p14:tracePt t="268641" x="7232650" y="3884613"/>
          <p14:tracePt t="268675" x="7259638" y="3884613"/>
          <p14:tracePt t="268721" x="7286625" y="3894138"/>
          <p14:tracePt t="268755" x="7304088" y="3894138"/>
          <p14:tracePt t="268755" x="7313613" y="3894138"/>
          <p14:tracePt t="268805" x="7367588" y="3894138"/>
          <p14:tracePt t="268854" x="7456488" y="3894138"/>
          <p14:tracePt t="269171" x="7429500" y="3884613"/>
          <p14:tracePt t="269354" x="7375525" y="3884613"/>
          <p14:tracePt t="269404" x="7340600" y="3884613"/>
          <p14:tracePt t="269454" x="7323138" y="3867150"/>
          <p14:tracePt t="269521" x="7313613" y="3867150"/>
          <p14:tracePt t="269704" x="7286625" y="3867150"/>
          <p14:tracePt t="269754" x="7269163" y="3876675"/>
          <p14:tracePt t="269854" x="7259638" y="3876675"/>
          <p14:tracePt t="269925" x="7251700" y="387667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Disadvantages of Long Unified Pipelines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948171"/>
            <a:ext cx="8228012" cy="1124469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 smtClean="0"/>
              <a:t>Unified Pipeline resolves the problem with out-of-order completion, but has a problem with bypasses if the number of stage is large</a:t>
            </a:r>
            <a:endParaRPr lang="ru-RU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5172572"/>
              </p:ext>
            </p:extLst>
          </p:nvPr>
        </p:nvGraphicFramePr>
        <p:xfrm>
          <a:off x="914400" y="1810339"/>
          <a:ext cx="4178460" cy="265860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  <a:gridCol w="417846"/>
              </a:tblGrid>
              <a:tr h="33232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W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 gridSpan="2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 gridSpan="6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chemeClr val="tx2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chemeClr val="tx2"/>
                        </a:solidFill>
                      </a:endParaRPr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2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 gridSpan="5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chemeClr val="tx2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chemeClr val="tx2"/>
                        </a:solidFill>
                      </a:endParaRPr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3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 gridSpan="4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chemeClr val="tx2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chemeClr val="tx2"/>
                        </a:solidFill>
                      </a:endParaRPr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4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 gridSpan="3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chemeClr val="tx2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chemeClr val="tx2"/>
                        </a:solidFill>
                      </a:endParaRPr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5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sz="1500" dirty="0" smtClean="0">
                          <a:solidFill>
                            <a:schemeClr val="tx2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chemeClr val="tx2"/>
                        </a:solidFill>
                      </a:endParaRPr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32326">
                <a:tc gridSpan="6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solidFill>
                            <a:schemeClr val="tx2"/>
                          </a:solidFill>
                          <a:latin typeface="Neo Sans Intel" panose="020B0504020202020204" pitchFamily="34" charset="0"/>
                        </a:rPr>
                        <a:t>…</a:t>
                      </a:r>
                      <a:endParaRPr lang="ru-RU" sz="1500" dirty="0">
                        <a:solidFill>
                          <a:schemeClr val="tx2"/>
                        </a:solidFill>
                      </a:endParaRPr>
                    </a:p>
                  </a:txBody>
                  <a:tcPr marL="80699" marR="80699" marT="40350" marB="40350" anchor="ctr">
                    <a:noFill/>
                  </a:tcPr>
                </a:tc>
              </a:tr>
              <a:tr h="332326">
                <a:tc gridSpan="7">
                  <a:txBody>
                    <a:bodyPr/>
                    <a:lstStyle/>
                    <a:p>
                      <a:pPr algn="ctr"/>
                      <a:endParaRPr lang="ru-RU" sz="1500" dirty="0"/>
                    </a:p>
                  </a:txBody>
                  <a:tcPr marL="80699" marR="80699" marT="40350" marB="4035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D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Neo Sans Intel" panose="020B0504020202020204" pitchFamily="34" charset="0"/>
                        </a:rPr>
                        <a:t>E</a:t>
                      </a:r>
                      <a:endParaRPr lang="ru-RU" sz="1500" dirty="0"/>
                    </a:p>
                  </a:txBody>
                  <a:tcPr marL="80699" marR="80699" marT="40350" marB="40350" anchor="ctr"/>
                </a:tc>
              </a:tr>
            </a:tbl>
          </a:graphicData>
        </a:graphic>
      </p:graphicFrame>
      <p:cxnSp>
        <p:nvCxnSpPr>
          <p:cNvPr id="6" name="Straight Arrow Connector 5"/>
          <p:cNvCxnSpPr/>
          <p:nvPr/>
        </p:nvCxnSpPr>
        <p:spPr bwMode="auto">
          <a:xfrm>
            <a:off x="2184655" y="2070835"/>
            <a:ext cx="110872" cy="282218"/>
          </a:xfrm>
          <a:prstGeom prst="straightConnector1">
            <a:avLst/>
          </a:prstGeom>
          <a:ln w="19050">
            <a:solidFill>
              <a:srgbClr val="C0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>
            <a:off x="2607983" y="2070835"/>
            <a:ext cx="110872" cy="519080"/>
          </a:xfrm>
          <a:prstGeom prst="straightConnector1">
            <a:avLst/>
          </a:prstGeom>
          <a:ln w="19050">
            <a:solidFill>
              <a:srgbClr val="C0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 bwMode="auto">
          <a:xfrm>
            <a:off x="3031310" y="2070835"/>
            <a:ext cx="55436" cy="796259"/>
          </a:xfrm>
          <a:prstGeom prst="straightConnector1">
            <a:avLst/>
          </a:prstGeom>
          <a:ln w="19050">
            <a:solidFill>
              <a:srgbClr val="C0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 bwMode="auto">
          <a:xfrm>
            <a:off x="3444559" y="2070835"/>
            <a:ext cx="27718" cy="1098636"/>
          </a:xfrm>
          <a:prstGeom prst="straightConnector1">
            <a:avLst/>
          </a:prstGeom>
          <a:ln w="19050">
            <a:solidFill>
              <a:srgbClr val="C0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>
            <a:off x="3833869" y="2070835"/>
            <a:ext cx="27718" cy="1459809"/>
          </a:xfrm>
          <a:prstGeom prst="straightConnector1">
            <a:avLst/>
          </a:prstGeom>
          <a:ln w="19050">
            <a:solidFill>
              <a:srgbClr val="C0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 bwMode="auto">
          <a:xfrm>
            <a:off x="4194202" y="2070835"/>
            <a:ext cx="76854" cy="1758826"/>
          </a:xfrm>
          <a:prstGeom prst="straightConnector1">
            <a:avLst/>
          </a:prstGeom>
          <a:ln w="19050">
            <a:solidFill>
              <a:srgbClr val="C0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8" name="Rounded Rectangular Callout 17"/>
          <p:cNvSpPr/>
          <p:nvPr/>
        </p:nvSpPr>
        <p:spPr bwMode="auto">
          <a:xfrm>
            <a:off x="4956144" y="1866461"/>
            <a:ext cx="2880346" cy="1416728"/>
          </a:xfrm>
          <a:prstGeom prst="wedgeRoundRectCallout">
            <a:avLst>
              <a:gd name="adj1" fmla="val -71828"/>
              <a:gd name="adj2" fmla="val 31487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The more stages have been added to make </a:t>
            </a:r>
            <a:r>
              <a:rPr lang="en-US" sz="1400" dirty="0" err="1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writeback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 in-order the more bypasses are needed.</a:t>
            </a:r>
          </a:p>
          <a:p>
            <a:pPr algn="ctr" eaLnBrk="0" hangingPunct="0"/>
            <a:endParaRPr lang="en-US" sz="1400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It makes bypass multiplexor too </a:t>
            </a:r>
            <a:r>
              <a:rPr lang="en-US" sz="1400" b="1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huge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 and </a:t>
            </a:r>
            <a:r>
              <a:rPr lang="en-US" sz="1400" b="1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slow</a:t>
            </a:r>
          </a:p>
        </p:txBody>
      </p:sp>
      <p:sp>
        <p:nvSpPr>
          <p:cNvPr id="19" name="Rounded Rectangular Callout 18"/>
          <p:cNvSpPr/>
          <p:nvPr/>
        </p:nvSpPr>
        <p:spPr bwMode="auto">
          <a:xfrm>
            <a:off x="5154326" y="3559412"/>
            <a:ext cx="2158164" cy="871530"/>
          </a:xfrm>
          <a:prstGeom prst="wedgeRoundRectCallout">
            <a:avLst>
              <a:gd name="adj1" fmla="val -75434"/>
              <a:gd name="adj2" fmla="val 31594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Only this instruction can safely read its sources from the Register File</a:t>
            </a:r>
            <a:endParaRPr lang="ru-RU" sz="1400" b="1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07464" y="4551750"/>
            <a:ext cx="837616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Bef>
                <a:spcPct val="75000"/>
              </a:spcBef>
              <a:buFont typeface="Courier New" panose="02070309020205020404" pitchFamily="49" charset="0"/>
              <a:buChar char="o"/>
            </a:pPr>
            <a:r>
              <a:rPr lang="en-US" sz="2000" kern="0" dirty="0">
                <a:solidFill>
                  <a:srgbClr val="061922"/>
                </a:solidFill>
                <a:latin typeface="Neo Sans Intel"/>
              </a:rPr>
              <a:t>Unfeasible </a:t>
            </a:r>
            <a:r>
              <a:rPr lang="en-US" sz="2000" kern="0" dirty="0" smtClean="0">
                <a:solidFill>
                  <a:srgbClr val="061922"/>
                </a:solidFill>
                <a:latin typeface="Neo Sans Intel"/>
              </a:rPr>
              <a:t>bypasses (too </a:t>
            </a:r>
            <a:r>
              <a:rPr lang="en-US" sz="2000" kern="0" dirty="0">
                <a:solidFill>
                  <a:srgbClr val="061922"/>
                </a:solidFill>
                <a:latin typeface="Neo Sans Intel"/>
              </a:rPr>
              <a:t>many stage to take a </a:t>
            </a:r>
            <a:r>
              <a:rPr lang="en-US" sz="2000" kern="0" dirty="0" smtClean="0">
                <a:solidFill>
                  <a:srgbClr val="061922"/>
                </a:solidFill>
                <a:latin typeface="Neo Sans Intel"/>
              </a:rPr>
              <a:t>value from) makes the concept of a unified pipeline inefficient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kern="0" dirty="0" smtClean="0">
                <a:solidFill>
                  <a:srgbClr val="061922"/>
                </a:solidFill>
                <a:latin typeface="Neo Sans Intel"/>
              </a:rPr>
              <a:t>Full bypasses are too huge to be implemented in real hardware and too slow </a:t>
            </a:r>
            <a:r>
              <a:rPr lang="en-US" sz="1600" kern="0" dirty="0">
                <a:solidFill>
                  <a:srgbClr val="061922"/>
                </a:solidFill>
                <a:latin typeface="Neo Sans Intel"/>
              </a:rPr>
              <a:t>→ s</a:t>
            </a:r>
            <a:r>
              <a:rPr lang="en-US" sz="1600" kern="0" dirty="0" smtClean="0">
                <a:solidFill>
                  <a:srgbClr val="061922"/>
                </a:solidFill>
                <a:latin typeface="Neo Sans Intel"/>
              </a:rPr>
              <a:t>ignificantly </a:t>
            </a:r>
            <a:r>
              <a:rPr lang="en-US" sz="1600" kern="0" dirty="0">
                <a:solidFill>
                  <a:srgbClr val="061922"/>
                </a:solidFill>
                <a:latin typeface="Neo Sans Intel"/>
              </a:rPr>
              <a:t>increase the clock </a:t>
            </a:r>
            <a:r>
              <a:rPr lang="en-US" sz="1600" kern="0" dirty="0" smtClean="0">
                <a:solidFill>
                  <a:srgbClr val="061922"/>
                </a:solidFill>
                <a:latin typeface="Neo Sans Intel"/>
              </a:rPr>
              <a:t>time</a:t>
            </a:r>
          </a:p>
          <a:p>
            <a:pPr marL="800100" lvl="1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kern="0" dirty="0" smtClean="0">
                <a:solidFill>
                  <a:srgbClr val="061922"/>
                </a:solidFill>
                <a:latin typeface="Neo Sans Intel"/>
              </a:rPr>
              <a:t>Without full bypasses there will be bubbles in the pipeline </a:t>
            </a:r>
            <a:r>
              <a:rPr lang="en-US" sz="1600" kern="0" dirty="0">
                <a:solidFill>
                  <a:srgbClr val="061922"/>
                </a:solidFill>
                <a:latin typeface="Neo Sans Intel"/>
              </a:rPr>
              <a:t>→ </a:t>
            </a:r>
            <a:r>
              <a:rPr lang="en-US" sz="1600" kern="0" dirty="0" smtClean="0">
                <a:solidFill>
                  <a:srgbClr val="061922"/>
                </a:solidFill>
                <a:latin typeface="Neo Sans Intel"/>
              </a:rPr>
              <a:t>low CPI</a:t>
            </a:r>
            <a:endParaRPr lang="en-US" sz="1600" kern="0" dirty="0">
              <a:solidFill>
                <a:srgbClr val="061922"/>
              </a:solidFill>
              <a:latin typeface="Neo Sans Intel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90897420"/>
      </p:ext>
    </p:extLst>
  </p:cSld>
  <p:clrMapOvr>
    <a:masterClrMapping/>
  </p:clrMapOvr>
  <p:transition advTm="39280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8" grpId="0" animBg="1"/>
      <p:bldP spid="19" grpId="0" animBg="1"/>
    </p:bldLst>
  </p:timing>
  <p:extLst>
    <p:ext uri="{3A86A75C-4F4B-4683-9AE1-C65F6400EC91}">
      <p14:laserTraceLst xmlns:p14="http://schemas.microsoft.com/office/powerpoint/2010/main">
        <p14:tracePtLst>
          <p14:tracePt t="26560" x="7180263" y="3759200"/>
          <p14:tracePt t="26741" x="7161213" y="3724275"/>
          <p14:tracePt t="26771" x="7126288" y="3687763"/>
          <p14:tracePt t="26794" x="6911975" y="3473450"/>
          <p14:tracePt t="26827" x="6680200" y="3259138"/>
          <p14:tracePt t="26858" x="6554788" y="3143250"/>
          <p14:tracePt t="26891" x="6375400" y="2973388"/>
          <p14:tracePt t="26924" x="6232525" y="2849563"/>
          <p14:tracePt t="26957" x="6153150" y="2786063"/>
          <p14:tracePt t="26991" x="6064250" y="2714625"/>
          <p14:tracePt t="27021" x="5911850" y="2608263"/>
          <p14:tracePt t="27044" x="5786438" y="2527300"/>
          <p14:tracePt t="27077" x="5724525" y="2500313"/>
          <p14:tracePt t="27108" x="5707063" y="2482850"/>
          <p14:tracePt t="27125" x="5653088" y="2446338"/>
          <p14:tracePt t="27158" x="5564188" y="2411413"/>
          <p14:tracePt t="27191" x="5492750" y="2393950"/>
          <p14:tracePt t="27224" x="5402263" y="2374900"/>
          <p14:tracePt t="27255" x="5241925" y="2349500"/>
          <p14:tracePt t="27277" x="5018088" y="2322513"/>
          <p14:tracePt t="27310" x="4857750" y="2322513"/>
          <p14:tracePt t="27341" x="4751388" y="2322513"/>
          <p14:tracePt t="27375" x="4741863" y="2322513"/>
          <p14:tracePt t="27474" x="4705350" y="2312988"/>
          <p14:tracePt t="27505" x="4572000" y="2286000"/>
          <p14:tracePt t="27528" x="4429125" y="2259013"/>
          <p14:tracePt t="27561" x="4276725" y="2224088"/>
          <p14:tracePt t="27591" x="4089400" y="2187575"/>
          <p14:tracePt t="27625" x="3956050" y="2170113"/>
          <p14:tracePt t="27658" x="3919538" y="2160588"/>
          <p14:tracePt t="27691" x="3894138" y="2160588"/>
          <p14:tracePt t="27788" x="3786188" y="2152650"/>
          <p14:tracePt t="27811" x="3724275" y="2135188"/>
          <p14:tracePt t="27841" x="3660775" y="2116138"/>
          <p14:tracePt t="27874" x="3527425" y="2071688"/>
          <p14:tracePt t="27908" x="3303588" y="1973263"/>
          <p14:tracePt t="27941" x="2965450" y="1849438"/>
          <p14:tracePt t="27974" x="2741613" y="1758950"/>
          <p14:tracePt t="28005" x="2517775" y="1625600"/>
          <p14:tracePt t="28038" x="2401888" y="1544638"/>
          <p14:tracePt t="28061" x="2339975" y="1509713"/>
          <p14:tracePt t="28091" x="2312988" y="1509713"/>
          <p14:tracePt t="28125" x="2322513" y="1527175"/>
          <p14:tracePt t="28311" x="2347913" y="1589088"/>
          <p14:tracePt t="28341" x="2393950" y="1633538"/>
          <p14:tracePt t="28374" x="2446338" y="1660525"/>
          <p14:tracePt t="28408" x="2490788" y="1687513"/>
          <p14:tracePt t="28441" x="2517775" y="1704975"/>
          <p14:tracePt t="28475" x="2536825" y="1724025"/>
          <p14:tracePt t="28742" x="2544763" y="1731963"/>
          <p14:tracePt t="28788" x="2554288" y="1751013"/>
          <p14:tracePt t="28841" x="2562225" y="1776413"/>
          <p14:tracePt t="29827" x="2562225" y="1795463"/>
          <p14:tracePt t="29958" x="2562225" y="1812925"/>
          <p14:tracePt t="30258" x="2562225" y="1822450"/>
          <p14:tracePt t="30327" x="2562225" y="1830388"/>
          <p14:tracePt t="30608" x="2562225" y="1839913"/>
          <p14:tracePt t="30626" x="2562225" y="1866900"/>
          <p14:tracePt t="30659" x="2581275" y="1874838"/>
          <p14:tracePt t="30692" x="2581275" y="1839913"/>
          <p14:tracePt t="30992" x="2581275" y="1812925"/>
          <p14:tracePt t="31039" x="2571750" y="1803400"/>
          <p14:tracePt t="31062" x="2571750" y="1795463"/>
          <p14:tracePt t="31091" x="2571750" y="1785938"/>
          <p14:tracePt t="31125" x="2544763" y="1812925"/>
          <p14:tracePt t="31311" x="2536825" y="1849438"/>
          <p14:tracePt t="31342" x="2536825" y="1901825"/>
          <p14:tracePt t="31375" x="2527300" y="1973263"/>
          <p14:tracePt t="31408" x="2527300" y="1955800"/>
          <p14:tracePt t="31592" x="2544763" y="1938338"/>
          <p14:tracePt t="31625" x="2544763" y="1920875"/>
          <p14:tracePt t="31875" x="2544763" y="1893888"/>
          <p14:tracePt t="32078" x="2544763" y="1874838"/>
          <p14:tracePt t="32158" x="2581275" y="1874838"/>
          <p14:tracePt t="32375" x="2608263" y="1874838"/>
          <p14:tracePt t="32393" x="2679700" y="1874838"/>
          <p14:tracePt t="32425" x="2732088" y="1874838"/>
          <p14:tracePt t="32459" x="2803525" y="1874838"/>
          <p14:tracePt t="32509" x="2874963" y="1866900"/>
          <p14:tracePt t="32528" x="2946400" y="1857375"/>
          <p14:tracePt t="32561" x="3017838" y="1857375"/>
          <p14:tracePt t="32592" x="3152775" y="1857375"/>
          <p14:tracePt t="32625" x="3340100" y="1849438"/>
          <p14:tracePt t="32659" x="3571875" y="1822450"/>
          <p14:tracePt t="32692" x="3768725" y="1849438"/>
          <p14:tracePt t="32725" x="3875088" y="1874838"/>
          <p14:tracePt t="32755" x="3965575" y="1901825"/>
          <p14:tracePt t="32778" x="4054475" y="1938338"/>
          <p14:tracePt t="32812" x="4081463" y="1946275"/>
          <p14:tracePt t="32842" x="4098925" y="1946275"/>
          <p14:tracePt t="32875" x="4125913" y="1946275"/>
          <p14:tracePt t="32942" x="4179888" y="1946275"/>
          <p14:tracePt t="32975" x="4214813" y="1938338"/>
          <p14:tracePt t="33008" x="4232275" y="1928813"/>
          <p14:tracePt t="33029" x="4241800" y="1920875"/>
          <p14:tracePt t="33061" x="4170363" y="1893888"/>
          <p14:tracePt t="33192" x="4054475" y="1857375"/>
          <p14:tracePt t="33225" x="3946525" y="1822450"/>
          <p14:tracePt t="33256" x="3813175" y="1758950"/>
          <p14:tracePt t="33278" x="3598863" y="1687513"/>
          <p14:tracePt t="33311" x="3367088" y="1625600"/>
          <p14:tracePt t="33342" x="3027363" y="1608138"/>
          <p14:tracePt t="33375" x="2446338" y="1633538"/>
          <p14:tracePt t="33408" x="1544638" y="1714500"/>
          <p14:tracePt t="33442" x="884238" y="1731963"/>
          <p14:tracePt t="33476" x="357188" y="1731963"/>
          <p14:tracePt t="33508" x="26988" y="1704975"/>
          <p14:tracePt t="33529" x="0" y="1652588"/>
          <p14:tracePt t="33561" x="0" y="1679575"/>
          <p14:tracePt t="33625" x="53975" y="1724025"/>
          <p14:tracePt t="33725" x="231775" y="1758950"/>
          <p14:tracePt t="33758" x="490538" y="1795463"/>
          <p14:tracePt t="33779" x="901700" y="1839913"/>
          <p14:tracePt t="33811" x="1411288" y="1822450"/>
          <p14:tracePt t="33842" x="1751013" y="1822450"/>
          <p14:tracePt t="33875" x="2071688" y="1849438"/>
          <p14:tracePt t="33909" x="2374900" y="1849438"/>
          <p14:tracePt t="33942" x="2527300" y="1849438"/>
          <p14:tracePt t="33975" x="2652713" y="1874838"/>
          <p14:tracePt t="34006" x="2822575" y="1893888"/>
          <p14:tracePt t="34039" x="3009900" y="1901825"/>
          <p14:tracePt t="34062" x="3187700" y="1901825"/>
          <p14:tracePt t="34092" x="3375025" y="1911350"/>
          <p14:tracePt t="34126" x="3598863" y="1946275"/>
          <p14:tracePt t="34159" x="3911600" y="1982788"/>
          <p14:tracePt t="34192" x="4125913" y="2009775"/>
          <p14:tracePt t="34225" x="4232275" y="2009775"/>
          <p14:tracePt t="34259" x="4259263" y="2009775"/>
          <p14:tracePt t="34289" x="4268788" y="2009775"/>
          <p14:tracePt t="34328" x="4276725" y="2009775"/>
          <p14:tracePt t="34425" x="4251325" y="2000250"/>
          <p14:tracePt t="34592" x="4197350" y="1992313"/>
          <p14:tracePt t="34626" x="4143375" y="1992313"/>
          <p14:tracePt t="34659" x="4054475" y="1973263"/>
          <p14:tracePt t="34692" x="3929063" y="1955800"/>
          <p14:tracePt t="34725" x="3813175" y="1938338"/>
          <p14:tracePt t="34758" x="3714750" y="1928813"/>
          <p14:tracePt t="34789" x="3571875" y="1928813"/>
          <p14:tracePt t="34812" x="3429000" y="1928813"/>
          <p14:tracePt t="34843" x="3313113" y="1928813"/>
          <p14:tracePt t="34876" x="3205163" y="1938338"/>
          <p14:tracePt t="34910" x="3071813" y="1965325"/>
          <p14:tracePt t="34943" x="2955925" y="1965325"/>
          <p14:tracePt t="34976" x="2840038" y="1965325"/>
          <p14:tracePt t="35009" x="2724150" y="1965325"/>
          <p14:tracePt t="35030" x="2536825" y="1982788"/>
          <p14:tracePt t="35063" x="2374900" y="1973263"/>
          <p14:tracePt t="35093" x="2251075" y="1965325"/>
          <p14:tracePt t="35126" x="2125663" y="1965325"/>
          <p14:tracePt t="35160" x="2009775" y="1965325"/>
          <p14:tracePt t="35193" x="1866900" y="1955800"/>
          <p14:tracePt t="35226" x="1785938" y="1938338"/>
          <p14:tracePt t="35257" x="1652588" y="1928813"/>
          <p14:tracePt t="35290" x="1527175" y="1928813"/>
          <p14:tracePt t="35313" x="1438275" y="1928813"/>
          <p14:tracePt t="35345" x="1374775" y="1920875"/>
          <p14:tracePt t="35377" x="1276350" y="1920875"/>
          <p14:tracePt t="35410" x="1160463" y="1920875"/>
          <p14:tracePt t="35444" x="1009650" y="1955800"/>
          <p14:tracePt t="35477" x="938213" y="1965325"/>
          <p14:tracePt t="35507" x="847725" y="1992313"/>
          <p14:tracePt t="35531" x="839788" y="2000250"/>
          <p14:tracePt t="35579" x="893763" y="2000250"/>
          <p14:tracePt t="35693" x="1009650" y="1992313"/>
          <p14:tracePt t="35727" x="1196975" y="1992313"/>
          <p14:tracePt t="35757" x="1411288" y="1992313"/>
          <p14:tracePt t="35790" x="1643063" y="2000250"/>
          <p14:tracePt t="35813" x="1893888" y="2044700"/>
          <p14:tracePt t="35843" x="2081213" y="2081213"/>
          <p14:tracePt t="35876" x="2303463" y="2116138"/>
          <p14:tracePt t="35910" x="2527300" y="2143125"/>
          <p14:tracePt t="35943" x="2741613" y="2187575"/>
          <p14:tracePt t="35976" x="2990850" y="2187575"/>
          <p14:tracePt t="36007" x="3133725" y="2160588"/>
          <p14:tracePt t="36030" x="3330575" y="2125663"/>
          <p14:tracePt t="36062" x="3500438" y="2098675"/>
          <p14:tracePt t="36093" x="3608388" y="2081213"/>
          <p14:tracePt t="36127" x="3714750" y="2063750"/>
          <p14:tracePt t="36160" x="3803650" y="2054225"/>
          <p14:tracePt t="36193" x="3875088" y="2054225"/>
          <p14:tracePt t="36227" x="4000500" y="2054225"/>
          <p14:tracePt t="36260" x="4071938" y="2054225"/>
          <p14:tracePt t="36290" x="4108450" y="2044700"/>
          <p14:tracePt t="36313" x="4125913" y="2036763"/>
          <p14:tracePt t="36343" x="4152900" y="2027238"/>
          <p14:tracePt t="36377" x="4160838" y="2027238"/>
          <p14:tracePt t="36410" x="4125913" y="2017713"/>
          <p14:tracePt t="36593" x="4071938" y="2000250"/>
          <p14:tracePt t="36627" x="3973513" y="1992313"/>
          <p14:tracePt t="36660" x="3840163" y="1992313"/>
          <p14:tracePt t="36693" x="3724275" y="1992313"/>
          <p14:tracePt t="36727" x="3562350" y="1992313"/>
          <p14:tracePt t="36760" x="3348038" y="2000250"/>
          <p14:tracePt t="36807" x="3054350" y="2017713"/>
          <p14:tracePt t="36830" x="2803525" y="2027238"/>
          <p14:tracePt t="36860" x="2366963" y="2027238"/>
          <p14:tracePt t="36893" x="2071688" y="2027238"/>
          <p14:tracePt t="36927" x="1812925" y="2027238"/>
          <p14:tracePt t="36960" x="1527175" y="1982788"/>
          <p14:tracePt t="36993" x="1384300" y="1965325"/>
          <p14:tracePt t="37040" x="1268413" y="1955800"/>
          <p14:tracePt t="37063" x="1187450" y="1955800"/>
          <p14:tracePt t="37093" x="1089025" y="1955800"/>
          <p14:tracePt t="37127" x="1054100" y="1955800"/>
          <p14:tracePt t="37160" x="1098550" y="1965325"/>
          <p14:tracePt t="37299" x="1295400" y="1973263"/>
          <p14:tracePt t="37332" x="1509713" y="1973263"/>
          <p14:tracePt t="37360" x="1990725" y="2009775"/>
          <p14:tracePt t="37394" x="2170113" y="2009775"/>
          <p14:tracePt t="37411" x="2554288" y="2009775"/>
          <p14:tracePt t="37444" x="2955925" y="2009775"/>
          <p14:tracePt t="37477" x="3224213" y="2009775"/>
          <p14:tracePt t="37507" x="3509963" y="2009775"/>
          <p14:tracePt t="37531" x="3697288" y="2009775"/>
          <p14:tracePt t="37564" x="3848100" y="2009775"/>
          <p14:tracePt t="37597" x="3919538" y="2017713"/>
          <p14:tracePt t="37627" x="3990975" y="2017713"/>
          <p14:tracePt t="37644" x="4081463" y="2017713"/>
          <p14:tracePt t="37676" x="4160838" y="2027238"/>
          <p14:tracePt t="37710" x="4241800" y="2027238"/>
          <p14:tracePt t="37743" x="4286250" y="2027238"/>
          <p14:tracePt t="37774" x="4313238" y="2027238"/>
          <p14:tracePt t="37797" x="4322763" y="2027238"/>
          <p14:tracePt t="38729" x="4402138" y="1992313"/>
          <p14:tracePt t="39611" x="4402138" y="1955800"/>
          <p14:tracePt t="39628" x="4313238" y="1776413"/>
          <p14:tracePt t="39661" x="4286250" y="1741488"/>
          <p14:tracePt t="39694" x="4276725" y="1741488"/>
          <p14:tracePt t="39744" x="4286250" y="1687513"/>
          <p14:tracePt t="40094" x="4295775" y="1598613"/>
          <p14:tracePt t="40127" x="4303713" y="1536700"/>
          <p14:tracePt t="40160" x="4330700" y="1517650"/>
          <p14:tracePt t="40307" x="4340225" y="1509713"/>
          <p14:tracePt t="40330" x="4322763" y="1509713"/>
          <p14:tracePt t="40394" x="4303713" y="1517650"/>
          <p14:tracePt t="40427" x="4251325" y="1544638"/>
          <p14:tracePt t="40460" x="4187825" y="1581150"/>
          <p14:tracePt t="40494" x="4170363" y="1598613"/>
          <p14:tracePt t="40541" x="4152900" y="1616075"/>
          <p14:tracePt t="40564" x="4125913" y="1625600"/>
          <p14:tracePt t="40596" x="4081463" y="1652588"/>
          <p14:tracePt t="40627" x="3965575" y="1687513"/>
          <p14:tracePt t="40661" x="3857625" y="1704975"/>
          <p14:tracePt t="40694" x="3714750" y="1768475"/>
          <p14:tracePt t="40727" x="3571875" y="1803400"/>
          <p14:tracePt t="40760" x="3500438" y="1822450"/>
          <p14:tracePt t="40791" x="3384550" y="1874838"/>
          <p14:tracePt t="40814" x="3232150" y="1920875"/>
          <p14:tracePt t="40846" x="3125788" y="1955800"/>
          <p14:tracePt t="40878" x="3027363" y="1982788"/>
          <p14:tracePt t="40911" x="2884488" y="2009775"/>
          <p14:tracePt t="40944" x="2670175" y="2054225"/>
          <p14:tracePt t="40977" x="2428875" y="2081213"/>
          <p14:tracePt t="41011" x="2268538" y="2081213"/>
          <p14:tracePt t="41041" x="2108200" y="2071688"/>
          <p14:tracePt t="41064" x="1973263" y="2071688"/>
          <p14:tracePt t="41094" x="1839913" y="2063750"/>
          <p14:tracePt t="41128" x="1714500" y="2044700"/>
          <p14:tracePt t="41161" x="1616075" y="2009775"/>
          <p14:tracePt t="41194" x="1536700" y="1982788"/>
          <p14:tracePt t="41227" x="1455738" y="1965325"/>
          <p14:tracePt t="41261" x="1446213" y="1955800"/>
          <p14:tracePt t="41291" x="1428750" y="1938338"/>
          <p14:tracePt t="41314" x="1411288" y="1928813"/>
          <p14:tracePt t="41330" x="1401763" y="1920875"/>
          <p14:tracePt t="41361" x="1384300" y="1920875"/>
          <p14:tracePt t="41394" x="1357313" y="1911350"/>
          <p14:tracePt t="41427" x="1330325" y="1911350"/>
          <p14:tracePt t="41461" x="1285875" y="1928813"/>
          <p14:tracePt t="41494" x="1258888" y="1938338"/>
          <p14:tracePt t="41541" x="1231900" y="1955800"/>
          <p14:tracePt t="41564" x="1214438" y="1973263"/>
          <p14:tracePt t="41594" x="1196975" y="1992313"/>
          <p14:tracePt t="41628" x="1169988" y="2009775"/>
          <p14:tracePt t="41661" x="1143000" y="2027238"/>
          <p14:tracePt t="41694" x="1133475" y="2027238"/>
          <p14:tracePt t="41960" x="1133475" y="2036763"/>
          <p14:tracePt t="42094" x="1160463" y="2027238"/>
          <p14:tracePt t="42128" x="1187450" y="2009775"/>
          <p14:tracePt t="42161" x="1214438" y="1965325"/>
          <p14:tracePt t="42211" x="1231900" y="1822450"/>
          <p14:tracePt t="42244" x="1223963" y="1731963"/>
          <p14:tracePt t="42291" x="1204913" y="1687513"/>
          <p14:tracePt t="42314" x="1187450" y="1670050"/>
          <p14:tracePt t="42346" x="1152525" y="1679575"/>
          <p14:tracePt t="42394" x="1116013" y="1704975"/>
          <p14:tracePt t="42427" x="1098550" y="1714500"/>
          <p14:tracePt t="42461" x="1062038" y="1741488"/>
          <p14:tracePt t="42494" x="1044575" y="1751013"/>
          <p14:tracePt t="42524" x="1017588" y="1795463"/>
          <p14:tracePt t="42547" x="990600" y="1857375"/>
          <p14:tracePt t="42580" x="982663" y="1884363"/>
          <p14:tracePt t="42611" x="982663" y="1938338"/>
          <p14:tracePt t="42629" x="1054100" y="2054225"/>
          <p14:tracePt t="42662" x="1152525" y="2179638"/>
          <p14:tracePt t="42694" x="1187450" y="2224088"/>
          <p14:tracePt t="42727" x="1223963" y="2224088"/>
          <p14:tracePt t="42761" x="1241425" y="2197100"/>
          <p14:tracePt t="42808" x="1268413" y="2160588"/>
          <p14:tracePt t="42830" x="1276350" y="2143125"/>
          <p14:tracePt t="42860" x="1285875" y="2135188"/>
          <p14:tracePt t="42894" x="1285875" y="2036763"/>
          <p14:tracePt t="42928" x="1268413" y="1946275"/>
          <p14:tracePt t="42961" x="1258888" y="1893888"/>
          <p14:tracePt t="42994" x="1241425" y="1874838"/>
          <p14:tracePt t="43025" x="1214438" y="1866900"/>
          <p14:tracePt t="43047" x="1187450" y="1866900"/>
          <p14:tracePt t="43080" x="1098550" y="1866900"/>
          <p14:tracePt t="43111" x="1081088" y="1874838"/>
          <p14:tracePt t="43128" x="1062038" y="1901825"/>
          <p14:tracePt t="43194" x="1036638" y="1928813"/>
          <p14:tracePt t="43227" x="1036638" y="1955800"/>
          <p14:tracePt t="43258" x="1054100" y="2000250"/>
          <p14:tracePt t="43291" x="1125538" y="2071688"/>
          <p14:tracePt t="43314" x="1196975" y="2089150"/>
          <p14:tracePt t="43347" x="1241425" y="2108200"/>
          <p14:tracePt t="43378" x="1276350" y="2116138"/>
          <p14:tracePt t="43411" x="1303338" y="2108200"/>
          <p14:tracePt t="43444" x="1330325" y="2044700"/>
          <p14:tracePt t="43477" x="1339850" y="1992313"/>
          <p14:tracePt t="43511" x="1339850" y="1973263"/>
          <p14:tracePt t="43541" x="1330325" y="1946275"/>
          <p14:tracePt t="43565" x="1303338" y="1920875"/>
          <p14:tracePt t="43596" x="1276350" y="1911350"/>
          <p14:tracePt t="43628" x="1241425" y="1911350"/>
          <p14:tracePt t="43662" x="1223963" y="1911350"/>
          <p14:tracePt t="43694" x="1196975" y="1911350"/>
          <p14:tracePt t="43744" x="1179513" y="1920875"/>
          <p14:tracePt t="43774" x="1152525" y="1946275"/>
          <p14:tracePt t="43808" x="1133475" y="1965325"/>
          <p14:tracePt t="43831" x="1125538" y="1992313"/>
          <p14:tracePt t="43877" x="1116013" y="2027238"/>
          <p14:tracePt t="43911" x="1116013" y="2054225"/>
          <p14:tracePt t="43944" x="1116013" y="2071688"/>
          <p14:tracePt t="43977" x="1152525" y="2098675"/>
          <p14:tracePt t="44011" x="1179513" y="2116138"/>
          <p14:tracePt t="44041" x="1204913" y="2125663"/>
          <p14:tracePt t="44064" x="1223963" y="2125663"/>
          <p14:tracePt t="44111" x="1258888" y="2116138"/>
          <p14:tracePt t="44129" x="1295400" y="2081213"/>
          <p14:tracePt t="44161" x="1322388" y="2054225"/>
          <p14:tracePt t="44194" x="1339850" y="2009775"/>
          <p14:tracePt t="44227" x="1339850" y="1982788"/>
          <p14:tracePt t="44261" x="1330325" y="1965325"/>
          <p14:tracePt t="44291" x="1303338" y="1938338"/>
          <p14:tracePt t="44314" x="1285875" y="1911350"/>
          <p14:tracePt t="44347" x="1223963" y="1901825"/>
          <p14:tracePt t="44377" x="1169988" y="1874838"/>
          <p14:tracePt t="44411" x="1143000" y="1866900"/>
          <p14:tracePt t="44444" x="1108075" y="1866900"/>
          <p14:tracePt t="44477" x="1098550" y="1874838"/>
          <p14:tracePt t="44511" x="1081088" y="1893888"/>
          <p14:tracePt t="44541" x="1081088" y="1928813"/>
          <p14:tracePt t="44564" x="1081088" y="1982788"/>
          <p14:tracePt t="44597" x="1133475" y="2044700"/>
          <p14:tracePt t="44628" x="1223963" y="2098675"/>
          <p14:tracePt t="44662" x="1330325" y="2152650"/>
          <p14:tracePt t="44694" x="1357313" y="2152650"/>
          <p14:tracePt t="44728" x="1384300" y="2143125"/>
          <p14:tracePt t="44761" x="1411288" y="2108200"/>
          <p14:tracePt t="44808" x="1438275" y="2054225"/>
          <p14:tracePt t="44831" x="1465263" y="2009775"/>
          <p14:tracePt t="44861" x="1473200" y="1992313"/>
          <p14:tracePt t="44895" x="1473200" y="1965325"/>
          <p14:tracePt t="44928" x="1455738" y="1928813"/>
          <p14:tracePt t="44961" x="1446213" y="1920875"/>
          <p14:tracePt t="44994" x="1438275" y="1920875"/>
          <p14:tracePt t="45025" x="1411288" y="1920875"/>
          <p14:tracePt t="45048" x="1384300" y="1982788"/>
          <p14:tracePt t="45080" x="1366838" y="2027238"/>
          <p14:tracePt t="45111" x="1366838" y="2044700"/>
          <p14:tracePt t="45129" x="1419225" y="2081213"/>
          <p14:tracePt t="45161" x="1500188" y="2098675"/>
          <p14:tracePt t="45194" x="1608138" y="2098675"/>
          <p14:tracePt t="45227" x="1652588" y="2063750"/>
          <p14:tracePt t="45261" x="1670050" y="2044700"/>
          <p14:tracePt t="45291" x="1687513" y="2017713"/>
          <p14:tracePt t="45315" x="1704975" y="1992313"/>
          <p14:tracePt t="45347" x="1741488" y="1938338"/>
          <p14:tracePt t="45378" x="1758950" y="1884363"/>
          <p14:tracePt t="45411" x="1776413" y="1866900"/>
          <p14:tracePt t="45444" x="1776413" y="1857375"/>
          <p14:tracePt t="45478" x="1776413" y="1955800"/>
          <p14:tracePt t="45597" x="1822450" y="2081213"/>
          <p14:tracePt t="45628" x="1857375" y="2135188"/>
          <p14:tracePt t="45662" x="1874838" y="2152650"/>
          <p14:tracePt t="45694" x="1919288" y="2170113"/>
          <p14:tracePt t="45728" x="1946275" y="2179638"/>
          <p14:tracePt t="45761" x="1965325" y="2170113"/>
          <p14:tracePt t="45791" x="1990725" y="2143125"/>
          <p14:tracePt t="45815" x="2036763" y="2089150"/>
          <p14:tracePt t="45847" x="2062163" y="2036763"/>
          <p14:tracePt t="45878" x="2071688" y="1982788"/>
          <p14:tracePt t="45911" x="2071688" y="1965325"/>
          <p14:tracePt t="45945" x="2044700" y="1928813"/>
          <p14:tracePt t="45978" x="2027238" y="1911350"/>
          <p14:tracePt t="46008" x="2000250" y="1893888"/>
          <p14:tracePt t="46034" x="1973263" y="1893888"/>
          <p14:tracePt t="46063" x="1911350" y="1901825"/>
          <p14:tracePt t="46097" x="1822450" y="1938338"/>
          <p14:tracePt t="46128" x="1768475" y="1955800"/>
          <p14:tracePt t="46161" x="1751013" y="2009775"/>
          <p14:tracePt t="46228" x="1741488" y="2089150"/>
          <p14:tracePt t="46261" x="1758950" y="2143125"/>
          <p14:tracePt t="46291" x="1795463" y="2170113"/>
          <p14:tracePt t="46314" x="1857375" y="2197100"/>
          <p14:tracePt t="46347" x="1938338" y="2197100"/>
          <p14:tracePt t="46378" x="1965325" y="2197100"/>
          <p14:tracePt t="46411" x="1982788" y="2170113"/>
          <p14:tracePt t="46444" x="2017713" y="2135188"/>
          <p14:tracePt t="46478" x="2044700" y="2108200"/>
          <p14:tracePt t="46511" x="2054225" y="2089150"/>
          <p14:tracePt t="46541" x="2071688" y="2071688"/>
          <p14:tracePt t="46564" x="2089150" y="2044700"/>
          <p14:tracePt t="46597" x="2098675" y="2027238"/>
          <p14:tracePt t="46628" x="2116138" y="2000250"/>
          <p14:tracePt t="46695" x="2143125" y="2000250"/>
          <p14:tracePt t="46728" x="2170113" y="2017713"/>
          <p14:tracePt t="46761" x="2187575" y="2017713"/>
          <p14:tracePt t="46792" x="2205038" y="2027238"/>
          <p14:tracePt t="46830" x="2214563" y="2027238"/>
          <p14:tracePt t="46861" x="2205038" y="2027238"/>
          <p14:tracePt t="47058" x="2232025" y="2027238"/>
          <p14:tracePt t="47261" x="2259013" y="2027238"/>
          <p14:tracePt t="47308" x="2330450" y="2027238"/>
          <p14:tracePt t="47331" x="2393950" y="2027238"/>
          <p14:tracePt t="47361" x="2428875" y="2027238"/>
          <p14:tracePt t="47394" x="2446338" y="2027238"/>
          <p14:tracePt t="47428" x="2465388" y="2036763"/>
          <p14:tracePt t="47461" x="2490788" y="2044700"/>
          <p14:tracePt t="47495" x="2509838" y="2054225"/>
          <p14:tracePt t="47525" x="2544763" y="2063750"/>
          <p14:tracePt t="47558" x="2562225" y="2071688"/>
          <p14:tracePt t="47581" x="2598738" y="2071688"/>
          <p14:tracePt t="47611" x="2625725" y="2071688"/>
          <p14:tracePt t="47629" x="2697163" y="2063750"/>
          <p14:tracePt t="47662" x="2724150" y="2063750"/>
          <p14:tracePt t="47695" x="2741613" y="2063750"/>
          <p14:tracePt t="47728" x="2776538" y="2054225"/>
          <p14:tracePt t="47761" x="2803525" y="2044700"/>
          <p14:tracePt t="47808" x="2830513" y="2027238"/>
          <p14:tracePt t="47832" x="2847975" y="2017713"/>
          <p14:tracePt t="47928" x="2874963" y="2009775"/>
          <p14:tracePt t="47961" x="2911475" y="2009775"/>
          <p14:tracePt t="47995" x="2938463" y="2000250"/>
          <p14:tracePt t="48025" x="2982913" y="1982788"/>
          <p14:tracePt t="48058" x="3054350" y="1946275"/>
          <p14:tracePt t="48081" x="3071813" y="1946275"/>
          <p14:tracePt t="48111" x="3089275" y="1938338"/>
          <p14:tracePt t="48129" x="3116263" y="1938338"/>
          <p14:tracePt t="48161" x="3170238" y="1920875"/>
          <p14:tracePt t="48194" x="3251200" y="1920875"/>
          <p14:tracePt t="48228" x="3330575" y="1938338"/>
          <p14:tracePt t="48261" x="3357563" y="1946275"/>
          <p14:tracePt t="48308" x="3384550" y="1973263"/>
          <p14:tracePt t="48331" x="3411538" y="1982788"/>
          <p14:tracePt t="48345" x="3490913" y="2009775"/>
          <p14:tracePt t="48378" x="3598863" y="2036763"/>
          <p14:tracePt t="48411" x="3633788" y="2054225"/>
          <p14:tracePt t="48445" x="3670300" y="2054225"/>
          <p14:tracePt t="48478" x="3705225" y="2054225"/>
          <p14:tracePt t="48511" x="3732213" y="2054225"/>
          <p14:tracePt t="48558" x="3741738" y="2054225"/>
          <p14:tracePt t="48581" x="3759200" y="2054225"/>
          <p14:tracePt t="48662" x="3768725" y="2054225"/>
          <p14:tracePt t="49042" x="3741738" y="2054225"/>
          <p14:tracePt t="49411" x="3724275" y="2071688"/>
          <p14:tracePt t="59246" x="3741738" y="2071688"/>
          <p14:tracePt t="59310" x="3803650" y="2098675"/>
          <p14:tracePt t="59412" x="3848100" y="2125663"/>
          <p14:tracePt t="59446" x="3902075" y="2143125"/>
          <p14:tracePt t="59479" x="3938588" y="2152650"/>
          <p14:tracePt t="59512" x="3965575" y="2152650"/>
          <p14:tracePt t="59543" x="3983038" y="2143125"/>
          <p14:tracePt t="59576" x="4044950" y="2125663"/>
          <p14:tracePt t="59599" x="4081463" y="2108200"/>
          <p14:tracePt t="59630" x="4098925" y="2098675"/>
          <p14:tracePt t="59663" x="4125913" y="2071688"/>
          <p14:tracePt t="59696" x="4125913" y="2027238"/>
          <p14:tracePt t="59729" x="4116388" y="1973263"/>
          <p14:tracePt t="59763" x="4108450" y="1955800"/>
          <p14:tracePt t="59793" x="4081463" y="1928813"/>
          <p14:tracePt t="59827" x="4081463" y="1920875"/>
          <p14:tracePt t="62544" x="4071938" y="1920875"/>
          <p14:tracePt t="63180" x="4062413" y="1928813"/>
          <p14:tracePt t="63213" x="4044950" y="1928813"/>
          <p14:tracePt t="63366" x="4037013" y="1920875"/>
          <p14:tracePt t="63430" x="4010025" y="1920875"/>
          <p14:tracePt t="63463" x="3946525" y="1938338"/>
          <p14:tracePt t="63497" x="3911600" y="1955800"/>
          <p14:tracePt t="63530" x="3894138" y="1965325"/>
          <p14:tracePt t="63560" x="3867150" y="1965325"/>
          <p14:tracePt t="63631" x="3857625" y="1965325"/>
          <p14:tracePt t="63664" x="3813175" y="1965325"/>
          <p14:tracePt t="63747" x="3759200" y="1965325"/>
          <p14:tracePt t="63780" x="3741738" y="1965325"/>
          <p14:tracePt t="63810" x="3687763" y="1965325"/>
          <p14:tracePt t="63833" x="3643313" y="1965325"/>
          <p14:tracePt t="63866" x="3598863" y="1965325"/>
          <p14:tracePt t="63897" x="3571875" y="1973263"/>
          <p14:tracePt t="63930" x="3500438" y="1982788"/>
          <p14:tracePt t="63963" x="3411538" y="2000250"/>
          <p14:tracePt t="63997" x="3330575" y="2017713"/>
          <p14:tracePt t="64030" x="3276600" y="2017713"/>
          <p14:tracePt t="64060" x="3187700" y="2027238"/>
          <p14:tracePt t="64083" x="3133725" y="2027238"/>
          <p14:tracePt t="64116" x="3116263" y="2009775"/>
          <p14:tracePt t="64131" x="3062288" y="2009775"/>
          <p14:tracePt t="64163" x="3036888" y="2009775"/>
          <p14:tracePt t="64196" x="2982913" y="2009775"/>
          <p14:tracePt t="64230" x="2955925" y="2009775"/>
          <p14:tracePt t="64263" x="2919413" y="2027238"/>
          <p14:tracePt t="64296" x="2901950" y="2027238"/>
          <p14:tracePt t="64327" x="2874963" y="2036763"/>
          <p14:tracePt t="64350" x="2830513" y="2044700"/>
          <p14:tracePt t="64380" x="2803525" y="2044700"/>
          <p14:tracePt t="64413" x="2759075" y="2044700"/>
          <p14:tracePt t="64447" x="2679700" y="2036763"/>
          <p14:tracePt t="64480" x="2652713" y="2027238"/>
          <p14:tracePt t="64497" x="2608263" y="2009775"/>
          <p14:tracePt t="64531" x="2589213" y="2000250"/>
          <p14:tracePt t="64560" x="2544763" y="1992313"/>
          <p14:tracePt t="64583" x="2455863" y="1955800"/>
          <p14:tracePt t="64616" x="2411413" y="1938338"/>
          <p14:tracePt t="64631" x="2347913" y="1920875"/>
          <p14:tracePt t="64664" x="2312988" y="1911350"/>
          <p14:tracePt t="64697" x="2295525" y="1893888"/>
          <p14:tracePt t="64730" x="2259013" y="1874838"/>
          <p14:tracePt t="64763" x="2241550" y="1866900"/>
          <p14:tracePt t="64797" x="2224088" y="1866900"/>
          <p14:tracePt t="64817" x="2224088" y="1893888"/>
          <p14:tracePt t="64980" x="2224088" y="1901825"/>
          <p14:tracePt t="64998" x="2224088" y="1920875"/>
          <p14:tracePt t="65030" x="2224088" y="1938338"/>
          <p14:tracePt t="65060" x="2214563" y="1955800"/>
          <p14:tracePt t="65083" x="2214563" y="1982788"/>
          <p14:tracePt t="65116" x="2214563" y="2000250"/>
          <p14:tracePt t="65131" x="2214563" y="2027238"/>
          <p14:tracePt t="65163" x="2214563" y="2036763"/>
          <p14:tracePt t="65196" x="2241550" y="1982788"/>
          <p14:tracePt t="65447" x="2259013" y="1965325"/>
          <p14:tracePt t="65480" x="2259013" y="1955800"/>
          <p14:tracePt t="65513" x="2295525" y="1946275"/>
          <p14:tracePt t="65577" x="2419350" y="1965325"/>
          <p14:tracePt t="65600" x="2608263" y="2044700"/>
          <p14:tracePt t="65631" x="2652713" y="2063750"/>
          <p14:tracePt t="65664" x="2633663" y="2089150"/>
          <p14:tracePt t="65780" x="2544763" y="2108200"/>
          <p14:tracePt t="65810" x="2500313" y="2108200"/>
          <p14:tracePt t="65833" x="2401888" y="2098675"/>
          <p14:tracePt t="65866" x="2303463" y="2063750"/>
          <p14:tracePt t="65897" x="2295525" y="2063750"/>
          <p14:tracePt t="65930" x="2286000" y="2054225"/>
          <p14:tracePt t="65963" x="2276475" y="2054225"/>
          <p14:tracePt t="65996" x="2490788" y="2044700"/>
          <p14:tracePt t="66130" x="2608263" y="2044700"/>
          <p14:tracePt t="66163" x="2705100" y="2044700"/>
          <p14:tracePt t="66197" x="2768600" y="2036763"/>
          <p14:tracePt t="66230" x="2830513" y="2009775"/>
          <p14:tracePt t="66263" x="2874963" y="1973263"/>
          <p14:tracePt t="66297" x="2911475" y="1965325"/>
          <p14:tracePt t="66333" x="2965450" y="1946275"/>
          <p14:tracePt t="66366" x="3044825" y="1911350"/>
          <p14:tracePt t="66397" x="3081338" y="1901825"/>
          <p14:tracePt t="66430" x="3108325" y="1901825"/>
          <p14:tracePt t="66463" x="3133725" y="1901825"/>
          <p14:tracePt t="66497" x="3170238" y="1911350"/>
          <p14:tracePt t="66531" x="3197225" y="1920875"/>
          <p14:tracePt t="66577" x="3224213" y="1946275"/>
          <p14:tracePt t="66600" x="3241675" y="1955800"/>
          <p14:tracePt t="66631" x="3259138" y="1982788"/>
          <p14:tracePt t="66664" x="3295650" y="2017713"/>
          <p14:tracePt t="66697" x="3313113" y="2044700"/>
          <p14:tracePt t="66730" x="3330575" y="2054225"/>
          <p14:tracePt t="66780" x="3340100" y="2054225"/>
          <p14:tracePt t="66827" x="3330575" y="2063750"/>
          <p14:tracePt t="67100" x="3322638" y="2071688"/>
          <p14:tracePt t="67214" x="3313113" y="2071688"/>
          <p14:tracePt t="67344" x="3295650" y="2098675"/>
          <p14:tracePt t="67616" x="3286125" y="2098675"/>
          <p14:tracePt t="67631" x="3276600" y="2108200"/>
          <p14:tracePt t="67664" x="3268663" y="2116138"/>
          <p14:tracePt t="67697" x="3259138" y="2116138"/>
          <p14:tracePt t="67797" x="3259138" y="2125663"/>
          <p14:tracePt t="67827" x="3241675" y="2214563"/>
          <p14:tracePt t="67980" x="3214688" y="2366963"/>
          <p14:tracePt t="68014" x="3232150" y="2581275"/>
          <p14:tracePt t="68044" x="3411538" y="3000375"/>
          <p14:tracePt t="68078" x="3509963" y="3197225"/>
          <p14:tracePt t="68101" x="3544888" y="3313113"/>
          <p14:tracePt t="68131" x="3554413" y="3357563"/>
          <p14:tracePt t="70551" x="3581400" y="3357563"/>
          <p14:tracePt t="71281" x="3633788" y="3357563"/>
          <p14:tracePt t="71311" x="3830638" y="3394075"/>
          <p14:tracePt t="71345" x="3990975" y="3402013"/>
          <p14:tracePt t="71367" x="4081463" y="3394075"/>
          <p14:tracePt t="71398" x="4224338" y="3411538"/>
          <p14:tracePt t="71431" x="4241800" y="3411538"/>
          <p14:tracePt t="71464" x="4276725" y="3438525"/>
          <p14:tracePt t="71497" x="4295775" y="3455988"/>
          <p14:tracePt t="71531" x="4322763" y="3473450"/>
          <p14:tracePt t="71561" x="4357688" y="3509963"/>
          <p14:tracePt t="71594" x="4384675" y="3563938"/>
          <p14:tracePt t="71617" x="4394200" y="3571875"/>
          <p14:tracePt t="71632" x="4411663" y="3598863"/>
          <p14:tracePt t="71665" x="4419600" y="3625850"/>
          <p14:tracePt t="71697" x="4429125" y="3652838"/>
          <p14:tracePt t="71731" x="4446588" y="3697288"/>
          <p14:tracePt t="71764" x="4446588" y="3733800"/>
          <p14:tracePt t="71798" x="4446588" y="3759200"/>
          <p14:tracePt t="71845" x="4456113" y="3805238"/>
          <p14:tracePt t="71868" x="4456113" y="3840163"/>
          <p14:tracePt t="71898" x="4456113" y="3857625"/>
          <p14:tracePt t="71931" x="4456113" y="3902075"/>
          <p14:tracePt t="71964" x="4456113" y="3938588"/>
          <p14:tracePt t="71998" x="4446588" y="3948113"/>
          <p14:tracePt t="72031" x="4446588" y="3956050"/>
          <p14:tracePt t="72117" x="4438650" y="3973513"/>
          <p14:tracePt t="72132" x="4411663" y="4019550"/>
          <p14:tracePt t="72164" x="4402138" y="4064000"/>
          <p14:tracePt t="72198" x="4394200" y="4098925"/>
          <p14:tracePt t="72231" x="4375150" y="4197350"/>
          <p14:tracePt t="72264" x="4348163" y="4286250"/>
          <p14:tracePt t="72298" x="4340225" y="4313238"/>
          <p14:tracePt t="72345" x="4340225" y="4340225"/>
          <p14:tracePt t="72514" x="4348163" y="4394200"/>
          <p14:tracePt t="72545" x="4384675" y="4438650"/>
          <p14:tracePt t="72578" x="4384675" y="4448175"/>
          <p14:tracePt t="72601" x="4384675" y="4438650"/>
          <p14:tracePt t="73297" x="4419600" y="4402138"/>
          <p14:tracePt t="73367" x="4446588" y="4376738"/>
          <p14:tracePt t="73397" x="4456113" y="4367213"/>
          <p14:tracePt t="73431" x="4456113" y="4349750"/>
          <p14:tracePt t="73481" x="4473575" y="4340225"/>
          <p14:tracePt t="73514" x="4473575" y="4330700"/>
          <p14:tracePt t="73548" x="4483100" y="4313238"/>
          <p14:tracePt t="73612" x="4483100" y="4305300"/>
          <p14:tracePt t="75417" x="4491038" y="4286250"/>
          <p14:tracePt t="75732" x="4500563" y="4268788"/>
          <p14:tracePt t="75764" x="4500563" y="4233863"/>
          <p14:tracePt t="75798" x="4483100" y="4224338"/>
          <p14:tracePt t="75845" x="4456113" y="4214813"/>
          <p14:tracePt t="75868" x="4375150" y="4251325"/>
          <p14:tracePt t="75898" x="4322763" y="4305300"/>
          <p14:tracePt t="75915" x="4197350" y="4394200"/>
          <p14:tracePt t="75948" x="4089400" y="4456113"/>
          <p14:tracePt t="75981" x="4062413" y="4483100"/>
          <p14:tracePt t="76015" x="4044950" y="4500563"/>
          <p14:tracePt t="76045" x="4037013" y="4519613"/>
          <p14:tracePt t="76078" x="4017963" y="4554538"/>
          <p14:tracePt t="76134" x="4017963" y="4572000"/>
          <p14:tracePt t="76165" x="4081463" y="4608513"/>
          <p14:tracePt t="76198" x="4179888" y="4608513"/>
          <p14:tracePt t="76231" x="4251325" y="4581525"/>
          <p14:tracePt t="76265" x="4348163" y="4572000"/>
          <p14:tracePt t="76298" x="4518025" y="4545013"/>
          <p14:tracePt t="76328" x="4705350" y="4492625"/>
          <p14:tracePt t="76351" x="4875213" y="4456113"/>
          <p14:tracePt t="76384" x="4965700" y="4448175"/>
          <p14:tracePt t="76415" x="4983163" y="4438650"/>
          <p14:tracePt t="76448" x="5000625" y="4421188"/>
          <p14:tracePt t="76481" x="5027613" y="4394200"/>
          <p14:tracePt t="76515" x="5027613" y="4367213"/>
          <p14:tracePt t="76600" x="4973638" y="4313238"/>
          <p14:tracePt t="76635" x="4902200" y="4278313"/>
          <p14:tracePt t="76666" x="4822825" y="4251325"/>
          <p14:tracePt t="76698" x="4741863" y="4259263"/>
          <p14:tracePt t="76731" x="4687888" y="4286250"/>
          <p14:tracePt t="76765" x="4660900" y="4286250"/>
          <p14:tracePt t="76798" x="4643438" y="4286250"/>
          <p14:tracePt t="76845" x="4616450" y="4295775"/>
          <p14:tracePt t="76868" x="4545013" y="4322763"/>
          <p14:tracePt t="76898" x="4456113" y="4340225"/>
          <p14:tracePt t="76932" x="4429125" y="4340225"/>
          <p14:tracePt t="76965" x="4402138" y="4340225"/>
          <p14:tracePt t="76998" x="4340225" y="4340225"/>
          <p14:tracePt t="77032" x="4251325" y="4322763"/>
          <p14:tracePt t="77062" x="4143375" y="4286250"/>
          <p14:tracePt t="77095" x="4089400" y="4268788"/>
          <p14:tracePt t="77118" x="4081463" y="4268788"/>
          <p14:tracePt t="77132" x="4054475" y="4259263"/>
          <p14:tracePt t="77215" x="4044950" y="4251325"/>
          <p14:tracePt t="77248" x="4037013" y="4251325"/>
          <p14:tracePt t="77281" x="4044950" y="4224338"/>
          <p14:tracePt t="77415" x="4081463" y="4206875"/>
          <p14:tracePt t="77449" x="4089400" y="4206875"/>
          <p14:tracePt t="77465" x="4116388" y="4206875"/>
          <p14:tracePt t="77498" x="4187825" y="4233863"/>
          <p14:tracePt t="77532" x="4268788" y="4241800"/>
          <p14:tracePt t="77562" x="4367213" y="4268788"/>
          <p14:tracePt t="77595" x="4438650" y="4295775"/>
          <p14:tracePt t="77618" x="4473575" y="4295775"/>
          <p14:tracePt t="77633" x="4483100" y="4295775"/>
          <p14:tracePt t="77666" x="4483100" y="4305300"/>
          <p14:tracePt t="79882" x="4384675" y="4081463"/>
          <p14:tracePt t="80282" x="4071938" y="3608388"/>
          <p14:tracePt t="80315" x="3830638" y="3278188"/>
          <p14:tracePt t="80345" x="3554413" y="2911475"/>
          <p14:tracePt t="80368" x="3375025" y="2679700"/>
          <p14:tracePt t="80399" x="2965450" y="2232025"/>
          <p14:tracePt t="80432" x="2776538" y="2054225"/>
          <p14:tracePt t="80465" x="2643188" y="1992313"/>
          <p14:tracePt t="80498" x="2562225" y="1973263"/>
          <p14:tracePt t="80532" x="2482850" y="1973263"/>
          <p14:tracePt t="80565" x="2393950" y="1973263"/>
          <p14:tracePt t="80595" x="2241550" y="1946275"/>
          <p14:tracePt t="80618" x="2152650" y="1938338"/>
          <p14:tracePt t="80636" x="2009775" y="1938338"/>
          <p14:tracePt t="80666" x="1893888" y="1938338"/>
          <p14:tracePt t="80698" x="1768475" y="1938338"/>
          <p14:tracePt t="80732" x="1571625" y="1955800"/>
          <p14:tracePt t="80765" x="1411288" y="1973263"/>
          <p14:tracePt t="80799" x="1374775" y="1973263"/>
          <p14:tracePt t="80829" x="1366838" y="1973263"/>
          <p14:tracePt t="80852" x="1366838" y="1965325"/>
          <p14:tracePt t="80982" x="1490663" y="1928813"/>
          <p14:tracePt t="81015" x="1857375" y="1874838"/>
          <p14:tracePt t="81048" x="2098675" y="1874838"/>
          <p14:tracePt t="81079" x="2295525" y="1874838"/>
          <p14:tracePt t="81102" x="2660650" y="1911350"/>
          <p14:tracePt t="81135" x="3000375" y="1938338"/>
          <p14:tracePt t="81165" x="3402013" y="1955800"/>
          <p14:tracePt t="81198" x="3786188" y="1946275"/>
          <p14:tracePt t="81232" x="4160838" y="1866900"/>
          <p14:tracePt t="81265" x="4357688" y="1822450"/>
          <p14:tracePt t="81299" x="4367213" y="1822450"/>
          <p14:tracePt t="81329" x="4197350" y="1874838"/>
          <p14:tracePt t="81415" x="3884613" y="1965325"/>
          <p14:tracePt t="81449" x="3660775" y="1992313"/>
          <p14:tracePt t="81482" x="3527425" y="1992313"/>
          <p14:tracePt t="81515" x="3367088" y="1982788"/>
          <p14:tracePt t="81549" x="3224213" y="1955800"/>
          <p14:tracePt t="81579" x="3081338" y="1920875"/>
          <p14:tracePt t="81612" x="2894013" y="1874838"/>
          <p14:tracePt t="81636" x="2705100" y="1839913"/>
          <p14:tracePt t="81666" x="2589213" y="1812925"/>
          <p14:tracePt t="81699" x="2465388" y="1776413"/>
          <p14:tracePt t="81732" x="2366963" y="1751013"/>
          <p14:tracePt t="81765" x="2251075" y="1724025"/>
          <p14:tracePt t="81799" x="2152650" y="1714500"/>
          <p14:tracePt t="81829" x="1938338" y="1697038"/>
          <p14:tracePt t="81852" x="1704975" y="1670050"/>
          <p14:tracePt t="81885" x="1509713" y="1633538"/>
          <p14:tracePt t="81916" x="1347788" y="1633538"/>
          <p14:tracePt t="81949" x="1250950" y="1633538"/>
          <p14:tracePt t="81982" x="1160463" y="1643063"/>
          <p14:tracePt t="82015" x="1098550" y="1643063"/>
          <p14:tracePt t="82049" x="1071563" y="1643063"/>
          <p14:tracePt t="82079" x="1044575" y="1652588"/>
          <p14:tracePt t="82102" x="1081088" y="1687513"/>
          <p14:tracePt t="82199" x="1179513" y="1731963"/>
          <p14:tracePt t="82232" x="1268413" y="1768475"/>
          <p14:tracePt t="82265" x="1330325" y="1795463"/>
          <p14:tracePt t="82299" x="1374775" y="1803400"/>
          <p14:tracePt t="82329" x="1446213" y="1839913"/>
          <p14:tracePt t="82362" x="1598613" y="1893888"/>
          <p14:tracePt t="82386" x="1714500" y="1920875"/>
          <p14:tracePt t="82416" x="1946275" y="1928813"/>
          <p14:tracePt t="82449" x="2312988" y="1911350"/>
          <p14:tracePt t="82482" x="2670175" y="1911350"/>
          <p14:tracePt t="82515" x="3044825" y="1938338"/>
          <p14:tracePt t="82549" x="3268663" y="1992313"/>
          <p14:tracePt t="82579" x="3571875" y="2044700"/>
          <p14:tracePt t="82602" x="3929063" y="2116138"/>
          <p14:tracePt t="82635" x="4259263" y="2206625"/>
          <p14:tracePt t="82666" x="4510088" y="2259013"/>
          <p14:tracePt t="82699" x="4608513" y="2295525"/>
          <p14:tracePt t="82732" x="4545013" y="2303463"/>
          <p14:tracePt t="82868" x="4438650" y="2286000"/>
          <p14:tracePt t="82899" x="4214813" y="2206625"/>
          <p14:tracePt t="82932" x="3875088" y="2044700"/>
          <p14:tracePt t="82966" x="3679825" y="2000250"/>
          <p14:tracePt t="82999" x="3554413" y="1965325"/>
          <p14:tracePt t="83032" x="3446463" y="1938338"/>
          <p14:tracePt t="83066" x="3348038" y="1911350"/>
          <p14:tracePt t="83096" x="3205163" y="1884363"/>
          <p14:tracePt t="83119" x="3143250" y="1874838"/>
          <p14:tracePt t="83133" x="3036888" y="1874838"/>
          <p14:tracePt t="83166" x="2901950" y="1874838"/>
          <p14:tracePt t="83199" x="2759075" y="1866900"/>
          <p14:tracePt t="83232" x="2660650" y="1866900"/>
          <p14:tracePt t="83265" x="2633663" y="1866900"/>
          <p14:tracePt t="83299" x="2705100" y="1866900"/>
          <p14:tracePt t="83432" x="2857500" y="1874838"/>
          <p14:tracePt t="83466" x="2965450" y="1893888"/>
          <p14:tracePt t="83483" x="3205163" y="1893888"/>
          <p14:tracePt t="83515" x="3490913" y="1946275"/>
          <p14:tracePt t="83549" x="3616325" y="1973263"/>
          <p14:tracePt t="83579" x="3732213" y="2009775"/>
          <p14:tracePt t="83613" x="3803650" y="2017713"/>
          <p14:tracePt t="83636" x="3830638" y="2027238"/>
          <p14:tracePt t="83666" x="3848100" y="2036763"/>
          <p14:tracePt t="83816" x="3884613" y="2036763"/>
          <p14:tracePt t="83885" x="3902075" y="2036763"/>
          <p14:tracePt t="83915" x="3919538" y="2036763"/>
          <p14:tracePt t="83949" x="3946525" y="2044700"/>
          <p14:tracePt t="84033" x="3965575" y="2044700"/>
          <p14:tracePt t="84249" x="3983038" y="2116138"/>
          <p14:tracePt t="84482" x="4044950" y="2492375"/>
          <p14:tracePt t="84516" x="4187825" y="2982913"/>
          <p14:tracePt t="84549" x="4251325" y="3286125"/>
          <p14:tracePt t="84579" x="4330700" y="3643313"/>
          <p14:tracePt t="84613" x="4375150" y="3965575"/>
          <p14:tracePt t="84634" x="4394200" y="4143375"/>
          <p14:tracePt t="84666" x="4419600" y="4278313"/>
          <p14:tracePt t="84699" x="4429125" y="4402138"/>
          <p14:tracePt t="84732" x="4438650" y="4429125"/>
          <p14:tracePt t="84766" x="4438650" y="4456113"/>
          <p14:tracePt t="84846" x="4456113" y="4429125"/>
          <p14:tracePt t="84999" x="4465638" y="4421188"/>
          <p14:tracePt t="85065" x="4465638" y="4411663"/>
          <p14:tracePt t="85096" x="4446588" y="4384675"/>
          <p14:tracePt t="85981" x="4456113" y="4357688"/>
          <p14:tracePt t="86016" x="4465638" y="4340225"/>
          <p14:tracePt t="86034" x="4465638" y="4322763"/>
          <p14:tracePt t="86080" x="4429125" y="4384675"/>
          <p14:tracePt t="86216" x="4402138" y="4456113"/>
          <p14:tracePt t="86249" x="4394200" y="4473575"/>
          <p14:tracePt t="86283" x="4402138" y="4402138"/>
          <p14:tracePt t="86385" x="4411663" y="4376738"/>
          <p14:tracePt t="86416" x="4429125" y="4340225"/>
          <p14:tracePt t="86449" x="4429125" y="4349750"/>
          <p14:tracePt t="86566" x="4446588" y="4313238"/>
          <p14:tracePt t="86683" x="4465638" y="4268788"/>
          <p14:tracePt t="86716" x="4429125" y="4429125"/>
          <p14:tracePt t="86863" x="4419600" y="4456113"/>
          <p14:tracePt t="86886" x="4419600" y="4322763"/>
          <p14:tracePt t="86983" x="4429125" y="4286250"/>
          <p14:tracePt t="87016" x="4429125" y="4268788"/>
          <p14:tracePt t="87046" x="4429125" y="4313238"/>
          <p14:tracePt t="87166" x="4429125" y="4295775"/>
          <p14:tracePt t="87283" x="4438650" y="4268788"/>
          <p14:tracePt t="87313" x="4438650" y="4259263"/>
          <p14:tracePt t="87346" x="4438650" y="4268788"/>
          <p14:tracePt t="87619" x="4438650" y="4135438"/>
          <p14:tracePt t="87717" x="4340225" y="3652838"/>
          <p14:tracePt t="87750" x="4108450" y="3071813"/>
          <p14:tracePt t="87783" x="3724275" y="2608263"/>
          <p14:tracePt t="87816" x="3643313" y="2428875"/>
          <p14:tracePt t="87847" x="3581400" y="2197100"/>
          <p14:tracePt t="87869" x="3554413" y="2081213"/>
          <p14:tracePt t="87902" x="3536950" y="2000250"/>
          <p14:tracePt t="87933" x="3509963" y="1920875"/>
          <p14:tracePt t="87966" x="3500438" y="1849438"/>
          <p14:tracePt t="87999" x="3490913" y="1822450"/>
          <p14:tracePt t="88033" x="3490913" y="1812925"/>
          <p14:tracePt t="88066" x="3509963" y="1893888"/>
          <p14:tracePt t="88166" x="3544888" y="2009775"/>
          <p14:tracePt t="88199" x="3589338" y="2125663"/>
          <p14:tracePt t="88233" x="3625850" y="2170113"/>
          <p14:tracePt t="88266" x="3652838" y="2187575"/>
          <p14:tracePt t="88299" x="3714750" y="2206625"/>
          <p14:tracePt t="88330" x="3813175" y="2224088"/>
          <p14:tracePt t="88353" x="3848100" y="2232025"/>
          <p14:tracePt t="88386" x="3875088" y="2232025"/>
          <p14:tracePt t="88416" x="3946525" y="2232025"/>
          <p14:tracePt t="88449" x="4027488" y="2232025"/>
          <p14:tracePt t="88483" x="4054475" y="2224088"/>
          <p14:tracePt t="88516" x="4089400" y="2214563"/>
          <p14:tracePt t="88549" x="4098925" y="2214563"/>
          <p14:tracePt t="88597" x="4108450" y="2187575"/>
          <p14:tracePt t="88636" x="4125913" y="2160588"/>
          <p14:tracePt t="88667" x="4125913" y="2116138"/>
          <p14:tracePt t="88700" x="4089400" y="2009775"/>
          <p14:tracePt t="88733" x="4062413" y="1911350"/>
          <p14:tracePt t="88766" x="4054475" y="1866900"/>
          <p14:tracePt t="88800" x="4044950" y="1857375"/>
          <p14:tracePt t="88830" x="4017963" y="1849438"/>
          <p14:tracePt t="88853" x="3990975" y="1830388"/>
          <p14:tracePt t="88886" x="3965575" y="1812925"/>
          <p14:tracePt t="88916" x="3911600" y="1822450"/>
          <p14:tracePt t="88950" x="3830638" y="1857375"/>
          <p14:tracePt t="88983" x="3803650" y="1874838"/>
          <p14:tracePt t="89016" x="3786188" y="1901825"/>
          <p14:tracePt t="89080" x="3768725" y="1946275"/>
          <p14:tracePt t="89113" x="3768725" y="2000250"/>
          <p14:tracePt t="89137" x="3786188" y="2063750"/>
          <p14:tracePt t="89166" x="3822700" y="2108200"/>
          <p14:tracePt t="89199" x="3884613" y="2143125"/>
          <p14:tracePt t="89233" x="3919538" y="2170113"/>
          <p14:tracePt t="89266" x="3956050" y="2187575"/>
          <p14:tracePt t="89299" x="3990975" y="2187575"/>
          <p14:tracePt t="89330" x="4010025" y="2179638"/>
          <p14:tracePt t="89363" x="4027488" y="2152650"/>
          <p14:tracePt t="89386" x="4037013" y="2125663"/>
          <p14:tracePt t="89416" x="4044950" y="2098675"/>
          <p14:tracePt t="89449" x="4037013" y="2071688"/>
          <p14:tracePt t="89483" x="4027488" y="2036763"/>
          <p14:tracePt t="89516" x="4010025" y="2009775"/>
          <p14:tracePt t="89549" x="3983038" y="1992313"/>
          <p14:tracePt t="89583" x="3965575" y="1982788"/>
          <p14:tracePt t="89613" x="3938588" y="1965325"/>
          <p14:tracePt t="89636" x="3919538" y="1955800"/>
          <p14:tracePt t="89667" x="3875088" y="1965325"/>
          <p14:tracePt t="89699" x="3830638" y="2000250"/>
          <p14:tracePt t="89733" x="3795713" y="2036763"/>
          <p14:tracePt t="89766" x="3795713" y="2054225"/>
          <p14:tracePt t="89799" x="3795713" y="2089150"/>
          <p14:tracePt t="89830" x="3813175" y="2135188"/>
          <p14:tracePt t="89864" x="3857625" y="2160588"/>
          <p14:tracePt t="89886" x="3894138" y="2179638"/>
          <p14:tracePt t="89916" x="3919538" y="2179638"/>
          <p14:tracePt t="89949" x="3965575" y="2160588"/>
          <p14:tracePt t="89983" x="3983038" y="2125663"/>
          <p14:tracePt t="90066" x="3990975" y="2081213"/>
          <p14:tracePt t="90097" x="3990975" y="2054225"/>
          <p14:tracePt t="90119" x="3983038" y="2044700"/>
          <p14:tracePt t="90137" x="3973513" y="2017713"/>
          <p14:tracePt t="90166" x="3965575" y="2000250"/>
          <p14:tracePt t="90200" x="3946525" y="1992313"/>
          <p14:tracePt t="90233" x="3938588" y="1992313"/>
          <p14:tracePt t="90330" x="3911600" y="2027238"/>
          <p14:tracePt t="90380" x="3884613" y="2063750"/>
          <p14:tracePt t="90400" x="3875088" y="2089150"/>
          <p14:tracePt t="90433" x="3857625" y="2125663"/>
          <p14:tracePt t="90466" x="3840163" y="2179638"/>
          <p14:tracePt t="90500" x="3840163" y="2312988"/>
          <p14:tracePt t="90533" x="3840163" y="2428875"/>
          <p14:tracePt t="90567" x="3867150" y="2517775"/>
          <p14:tracePt t="90597" x="3965575" y="2697163"/>
          <p14:tracePt t="90620" x="4017963" y="2813050"/>
          <p14:tracePt t="90637" x="4054475" y="3009900"/>
          <p14:tracePt t="90667" x="4089400" y="3135313"/>
          <p14:tracePt t="90700" x="4143375" y="3278188"/>
          <p14:tracePt t="90733" x="4197350" y="3500438"/>
          <p14:tracePt t="90766" x="4232275" y="3714750"/>
          <p14:tracePt t="90800" x="4241800" y="3795713"/>
          <p14:tracePt t="90830" x="4241800" y="3956050"/>
          <p14:tracePt t="90864" x="4241800" y="4135438"/>
          <p14:tracePt t="90887" x="4241800" y="4197350"/>
          <p14:tracePt t="90916" x="4241800" y="4224338"/>
          <p14:tracePt t="90950" x="4241800" y="4241800"/>
          <p14:tracePt t="90983" x="4241800" y="4251325"/>
          <p14:tracePt t="91033" x="4259263" y="4278313"/>
          <p14:tracePt t="91097" x="4268788" y="4295775"/>
          <p14:tracePt t="91120" x="4276725" y="4295775"/>
          <p14:tracePt t="91137" x="4322763" y="4278313"/>
          <p14:tracePt t="91166" x="4384675" y="4251325"/>
          <p14:tracePt t="91200" x="4419600" y="4241800"/>
          <p14:tracePt t="91233" x="4429125" y="4241800"/>
          <p14:tracePt t="91283" x="4429125" y="4224338"/>
          <p14:tracePt t="91533" x="4411663" y="4224338"/>
          <p14:tracePt t="91583" x="4394200" y="4224338"/>
          <p14:tracePt t="91614" x="4367213" y="4251325"/>
          <p14:tracePt t="91637" x="4340225" y="4278313"/>
          <p14:tracePt t="91667" x="4313238" y="4305300"/>
          <p14:tracePt t="91700" x="4286250" y="4367213"/>
          <p14:tracePt t="91734" x="4268788" y="4394200"/>
          <p14:tracePt t="91767" x="4286250" y="4448175"/>
          <p14:tracePt t="91800" x="4313238" y="4492625"/>
          <p14:tracePt t="91833" x="4340225" y="4527550"/>
          <p14:tracePt t="91864" x="4384675" y="4545013"/>
          <p14:tracePt t="91886" x="4446588" y="4545013"/>
          <p14:tracePt t="91934" x="4491038" y="4519613"/>
          <p14:tracePt t="91966" x="4518025" y="4492625"/>
          <p14:tracePt t="92000" x="4554538" y="4448175"/>
          <p14:tracePt t="92033" x="4572000" y="4367213"/>
          <p14:tracePt t="92067" x="4581525" y="4322763"/>
          <p14:tracePt t="92097" x="4589463" y="4295775"/>
          <p14:tracePt t="92105" x="4625975" y="4179888"/>
          <p14:tracePt t="92137" x="4625975" y="4143375"/>
          <p14:tracePt t="92167" x="4608513" y="4098925"/>
          <p14:tracePt t="92200" x="4589463" y="4081463"/>
          <p14:tracePt t="92233" x="4554538" y="4081463"/>
          <p14:tracePt t="92266" x="4491038" y="4116388"/>
          <p14:tracePt t="92300" x="4465638" y="4143375"/>
          <p14:tracePt t="92347" x="4438650" y="4170363"/>
          <p14:tracePt t="92370" x="4411663" y="4206875"/>
          <p14:tracePt t="92402" x="4394200" y="4241800"/>
          <p14:tracePt t="92433" x="4384675" y="4259263"/>
          <p14:tracePt t="92451" x="4394200" y="4313238"/>
          <p14:tracePt t="92483" x="4419600" y="4357688"/>
          <p14:tracePt t="92517" x="4446588" y="4384675"/>
          <p14:tracePt t="92550" x="4473575" y="4394200"/>
          <p14:tracePt t="92597" x="4483100" y="4394200"/>
          <p14:tracePt t="92717" x="4483100" y="4376738"/>
          <p14:tracePt t="92983" x="4491038" y="4349750"/>
          <p14:tracePt t="93016" x="4491038" y="4330700"/>
          <p14:tracePt t="93050" x="4491038" y="4322763"/>
          <p14:tracePt t="93081" x="4483100" y="4330700"/>
          <p14:tracePt t="93167" x="4483100" y="4340225"/>
          <p14:tracePt t="93386" x="4456113" y="4322763"/>
          <p14:tracePt t="93683" x="4429125" y="4305300"/>
          <p14:tracePt t="93717" x="4394200" y="4251325"/>
          <p14:tracePt t="93750" x="4367213" y="4187825"/>
          <p14:tracePt t="93783" x="4330700" y="4098925"/>
          <p14:tracePt t="93817" x="4322763" y="4019550"/>
          <p14:tracePt t="93847" x="4322763" y="3894138"/>
          <p14:tracePt t="93870" x="4322763" y="3840163"/>
          <p14:tracePt t="93903" x="4303713" y="3741738"/>
          <p14:tracePt t="93933" x="4303713" y="3598863"/>
          <p14:tracePt t="93967" x="4295775" y="3429000"/>
          <p14:tracePt t="94000" x="4251325" y="3303588"/>
          <p14:tracePt t="94033" x="4214813" y="3214688"/>
          <p14:tracePt t="94066" x="4197350" y="3098800"/>
          <p14:tracePt t="94097" x="4197350" y="2946400"/>
          <p14:tracePt t="94120" x="4197350" y="2874963"/>
          <p14:tracePt t="94137" x="4197350" y="2786063"/>
          <p14:tracePt t="94167" x="4187825" y="2706688"/>
          <p14:tracePt t="94200" x="4143375" y="2563813"/>
          <p14:tracePt t="94234" x="4116388" y="2500313"/>
          <p14:tracePt t="94267" x="4089400" y="2465388"/>
          <p14:tracePt t="94300" x="4062413" y="2420938"/>
          <p14:tracePt t="94330" x="4037013" y="2349500"/>
          <p14:tracePt t="94364" x="4017963" y="2312988"/>
          <p14:tracePt t="94387" x="3990975" y="2259013"/>
          <p14:tracePt t="94417" x="3965575" y="2197100"/>
          <p14:tracePt t="94450" x="3965575" y="2135188"/>
          <p14:tracePt t="94484" x="3965575" y="2125663"/>
          <p14:tracePt t="94501" x="3965575" y="2098675"/>
          <p14:tracePt t="94533" x="3965575" y="2071688"/>
          <p14:tracePt t="94567" x="3973513" y="2044700"/>
          <p14:tracePt t="94614" x="3983038" y="2027238"/>
          <p14:tracePt t="94637" x="3983038" y="2009775"/>
          <p14:tracePt t="94667" x="4000500" y="1955800"/>
          <p14:tracePt t="94767" x="4010025" y="1928813"/>
          <p14:tracePt t="94800" x="4027488" y="1911350"/>
          <p14:tracePt t="94831" x="4027488" y="1884363"/>
          <p14:tracePt t="94864" x="4027488" y="1874838"/>
          <p14:tracePt t="94950" x="4027488" y="1849438"/>
          <p14:tracePt t="95000" x="4027488" y="1839913"/>
          <p14:tracePt t="95934" x="4017963" y="1874838"/>
          <p14:tracePt t="96097" x="3983038" y="1965325"/>
          <p14:tracePt t="96120" x="3965575" y="2009775"/>
          <p14:tracePt t="96138" x="3938588" y="2054225"/>
          <p14:tracePt t="96168" x="3929063" y="2081213"/>
          <p14:tracePt t="96200" x="3902075" y="2125663"/>
          <p14:tracePt t="96234" x="3875088" y="2197100"/>
          <p14:tracePt t="96267" x="3867150" y="2224088"/>
          <p14:tracePt t="96300" x="3884613" y="2197100"/>
          <p14:tracePt t="96517" x="3894138" y="2197100"/>
          <p14:tracePt t="96551" x="3902075" y="2197100"/>
          <p14:tracePt t="96614" x="3929063" y="2232025"/>
          <p14:tracePt t="96639" x="3973513" y="2303463"/>
          <p14:tracePt t="96668" x="3990975" y="2349500"/>
          <p14:tracePt t="96685" x="4017963" y="2446338"/>
          <p14:tracePt t="96717" x="4054475" y="2554288"/>
          <p14:tracePt t="96750" x="4098925" y="2697163"/>
          <p14:tracePt t="96784" x="4143375" y="2867025"/>
          <p14:tracePt t="96817" x="4152900" y="2955925"/>
          <p14:tracePt t="96847" x="4152900" y="3108325"/>
          <p14:tracePt t="96871" x="4170363" y="3224213"/>
          <p14:tracePt t="96903" x="4197350" y="3322638"/>
          <p14:tracePt t="96934" x="4187825" y="3438525"/>
          <p14:tracePt t="96968" x="4170363" y="3536950"/>
          <p14:tracePt t="97000" x="4160838" y="3571875"/>
          <p14:tracePt t="97034" x="4143375" y="3598863"/>
          <p14:tracePt t="97084" x="4125913" y="3625850"/>
          <p14:tracePt t="97131" x="4116388" y="3652838"/>
          <p14:tracePt t="97139" x="4098925" y="3687763"/>
          <p14:tracePt t="97168" x="4098925" y="3706813"/>
          <p14:tracePt t="97185" x="4089400" y="3733800"/>
          <p14:tracePt t="97217" x="4081463" y="3751263"/>
          <p14:tracePt t="97250" x="4071938" y="3778250"/>
          <p14:tracePt t="97284" x="4062413" y="3805238"/>
          <p14:tracePt t="97318" x="4062413" y="3795713"/>
          <p14:tracePt t="97751" x="4054475" y="3813175"/>
          <p14:tracePt t="98067" x="4054475" y="3830638"/>
          <p14:tracePt t="98114" x="4044950" y="3894138"/>
          <p14:tracePt t="98138" x="4037013" y="3929063"/>
          <p14:tracePt t="98168" x="4017963" y="3956050"/>
          <p14:tracePt t="98200" x="4000500" y="3992563"/>
          <p14:tracePt t="98234" x="4000500" y="4000500"/>
          <p14:tracePt t="98334" x="4027488" y="3983038"/>
          <p14:tracePt t="98517" x="4054475" y="3938588"/>
          <p14:tracePt t="98551" x="4081463" y="3894138"/>
          <p14:tracePt t="98587" x="4081463" y="3876675"/>
          <p14:tracePt t="98623" x="4089400" y="3830638"/>
          <p14:tracePt t="98639" x="4098925" y="3768725"/>
          <p14:tracePt t="98668" x="4098925" y="3741738"/>
          <p14:tracePt t="98701" x="4098925" y="3759200"/>
          <p14:tracePt t="98848" x="4089400" y="3786188"/>
          <p14:tracePt t="98871" x="4062413" y="3867150"/>
          <p14:tracePt t="98904" x="4062413" y="3965575"/>
          <p14:tracePt t="98934" x="4062413" y="4010025"/>
          <p14:tracePt t="98967" x="4081463" y="4000500"/>
          <p14:tracePt t="99051" x="4098925" y="3921125"/>
          <p14:tracePt t="99084" x="4108450" y="3894138"/>
          <p14:tracePt t="99115" x="4116388" y="3867150"/>
          <p14:tracePt t="99137" x="4125913" y="3840163"/>
          <p14:tracePt t="99167" x="4133850" y="3840163"/>
          <p14:tracePt t="99201" x="4143375" y="3813175"/>
          <p14:tracePt t="99403" x="4125913" y="3867150"/>
          <p14:tracePt t="99615" x="4116388" y="3902075"/>
          <p14:tracePt t="99638" x="4116388" y="3921125"/>
          <p14:tracePt t="99668" x="4108450" y="3938588"/>
          <p14:tracePt t="99701" x="4108450" y="3948113"/>
          <p14:tracePt t="99735" x="4116388" y="3876675"/>
          <p14:tracePt t="99834" x="4143375" y="3805238"/>
          <p14:tracePt t="99864" x="4170363" y="3741738"/>
          <p14:tracePt t="99887" x="4179888" y="3724275"/>
          <p14:tracePt t="99920" x="4160838" y="3805238"/>
          <p14:tracePt t="100101" x="4133850" y="3884613"/>
          <p14:tracePt t="100121" x="4125913" y="3911600"/>
          <p14:tracePt t="100138" x="4116388" y="3929063"/>
          <p14:tracePt t="100167" x="4125913" y="3894138"/>
          <p14:tracePt t="100284" x="4133850" y="3867150"/>
          <p14:tracePt t="100317" x="4152900" y="3840163"/>
          <p14:tracePt t="100365" x="4160838" y="3813175"/>
          <p14:tracePt t="100388" x="4160838" y="3795713"/>
          <p14:tracePt t="100420" x="4170363" y="3778250"/>
          <p14:tracePt t="100451" x="4160838" y="3822700"/>
          <p14:tracePt t="100615" x="4152900" y="3840163"/>
          <p14:tracePt t="100639" x="4179888" y="3598863"/>
          <p14:tracePt t="100768" x="4197350" y="3330575"/>
          <p14:tracePt t="100801" x="4160838" y="3017838"/>
          <p14:tracePt t="100834" x="4143375" y="2803525"/>
          <p14:tracePt t="100865" x="4125913" y="2527300"/>
          <p14:tracePt t="100888" x="4098925" y="2428875"/>
          <p14:tracePt t="100920" x="4089400" y="2384425"/>
          <p14:tracePt t="100951" x="4062413" y="2339975"/>
          <p14:tracePt t="100985" x="4027488" y="2251075"/>
          <p14:tracePt t="101018" x="3990975" y="2152650"/>
          <p14:tracePt t="101051" x="3956050" y="2098675"/>
          <p14:tracePt t="101084" x="3946525" y="2081213"/>
          <p14:tracePt t="101115" x="3938588" y="2054225"/>
          <p14:tracePt t="101138" x="3919538" y="2036763"/>
          <p14:tracePt t="101170" x="3919538" y="2009775"/>
          <p14:tracePt t="101201" x="3919538" y="1992313"/>
          <p14:tracePt t="101235" x="3929063" y="1973263"/>
          <p14:tracePt t="101268" x="3956050" y="1928813"/>
          <p14:tracePt t="101301" x="3973513" y="1901825"/>
          <p14:tracePt t="101334" x="3990975" y="1893888"/>
          <p14:tracePt t="101365" x="3990975" y="1874838"/>
          <p14:tracePt t="101388" x="4010025" y="1857375"/>
          <p14:tracePt t="101418" x="4017963" y="1849438"/>
          <p14:tracePt t="101451" x="4017963" y="1874838"/>
          <p14:tracePt t="101818" x="4017963" y="1893888"/>
          <p14:tracePt t="101848" x="4017963" y="1928813"/>
          <p14:tracePt t="101871" x="4027488" y="1955800"/>
          <p14:tracePt t="101904" x="4037013" y="1982788"/>
          <p14:tracePt t="101934" x="4037013" y="2000250"/>
          <p14:tracePt t="101968" x="4054475" y="2044700"/>
          <p14:tracePt t="102001" x="4071938" y="2081213"/>
          <p14:tracePt t="102035" x="4081463" y="2098675"/>
          <p14:tracePt t="102068" x="4089400" y="2125663"/>
          <p14:tracePt t="102132" x="4062413" y="2036763"/>
          <p14:tracePt t="102351" x="4037013" y="1965325"/>
          <p14:tracePt t="102371" x="4027488" y="1884363"/>
          <p14:tracePt t="102404" x="4027488" y="1866900"/>
          <p14:tracePt t="102434" x="4027488" y="1849438"/>
          <p14:tracePt t="102468" x="4027488" y="1822450"/>
          <p14:tracePt t="102535" x="4017963" y="1812925"/>
          <p14:tracePt t="102568" x="4010025" y="1822450"/>
          <p14:tracePt t="102668" x="3983038" y="1946275"/>
          <p14:tracePt t="102701" x="3973513" y="2054225"/>
          <p14:tracePt t="102734" x="3973513" y="2098675"/>
          <p14:tracePt t="102768" x="3973513" y="2108200"/>
          <p14:tracePt t="102801" x="3973513" y="2116138"/>
          <p14:tracePt t="102835" x="3983038" y="2125663"/>
          <p14:tracePt t="102882" x="3983038" y="2135188"/>
          <p14:tracePt t="102904" x="4000500" y="2054225"/>
          <p14:tracePt t="103018" x="4017963" y="1938338"/>
          <p14:tracePt t="103051" x="4027488" y="1866900"/>
          <p14:tracePt t="103085" x="4044950" y="2081213"/>
          <p14:tracePt t="103185" x="4160838" y="2544763"/>
          <p14:tracePt t="103218" x="4160838" y="2830513"/>
          <p14:tracePt t="103251" x="4160838" y="2955925"/>
          <p14:tracePt t="103285" x="4179888" y="3044825"/>
          <p14:tracePt t="103318" x="4205288" y="3125788"/>
          <p14:tracePt t="103349" x="4241800" y="3251200"/>
          <p14:tracePt t="103371" x="4259263" y="3357563"/>
          <p14:tracePt t="103404" x="4259263" y="3455988"/>
          <p14:tracePt t="103435" x="4232275" y="3544888"/>
          <p14:tracePt t="103468" x="4197350" y="3714750"/>
          <p14:tracePt t="103501" x="4152900" y="3857625"/>
          <p14:tracePt t="103535" x="4116388" y="3973513"/>
          <p14:tracePt t="103568" x="4116388" y="3992563"/>
          <p14:tracePt t="103615" x="4125913" y="3902075"/>
          <p14:tracePt t="103735" x="4133850" y="3902075"/>
          <p14:tracePt t="103768" x="4089400" y="4019550"/>
          <p14:tracePt t="103968" x="4071938" y="4064000"/>
          <p14:tracePt t="104001" x="4071938" y="3938588"/>
          <p14:tracePt t="104138" x="4071938" y="3840163"/>
          <p14:tracePt t="104171" x="4071938" y="3830638"/>
          <p14:tracePt t="104201" x="4054475" y="3894138"/>
          <p14:tracePt t="104351" x="4044950" y="3911600"/>
          <p14:tracePt t="104388" x="4044950" y="3884613"/>
          <p14:tracePt t="104551" x="4062413" y="3884613"/>
          <p14:tracePt t="104785" x="4081463" y="3884613"/>
          <p14:tracePt t="104818" x="4089400" y="3884613"/>
          <p14:tracePt t="104848" x="4098925" y="3884613"/>
          <p14:tracePt t="104887" x="4108450" y="3876675"/>
          <p14:tracePt t="104920" x="4125913" y="3867150"/>
          <p14:tracePt t="104951" x="4152900" y="3857625"/>
          <p14:tracePt t="104985" x="4170363" y="3830638"/>
          <p14:tracePt t="105018" x="4187825" y="3822700"/>
          <p14:tracePt t="105052" x="4197350" y="3822700"/>
          <p14:tracePt t="105085" x="4197350" y="3849688"/>
          <p14:tracePt t="105171" x="4197350" y="3857625"/>
          <p14:tracePt t="105202" x="4197350" y="3884613"/>
          <p14:tracePt t="105252" x="4197350" y="3894138"/>
          <p14:tracePt t="105269" x="4197350" y="3902075"/>
          <p14:tracePt t="105352" x="4205288" y="3911600"/>
          <p14:tracePt t="105404" x="4214813" y="3938588"/>
          <p14:tracePt t="105435" x="4214813" y="3992563"/>
          <p14:tracePt t="105468" x="4214813" y="4019550"/>
          <p14:tracePt t="105502" x="4214813" y="4037013"/>
          <p14:tracePt t="105535" x="4214813" y="4044950"/>
          <p14:tracePt t="105568" x="4214813" y="4064000"/>
          <p14:tracePt t="105598" x="4214813" y="4081463"/>
          <p14:tracePt t="105621" x="4214813" y="4108450"/>
          <p14:tracePt t="105752" x="4214813" y="4125913"/>
          <p14:tracePt t="105769" x="4214813" y="4152900"/>
          <p14:tracePt t="105802" x="4214813" y="4187825"/>
          <p14:tracePt t="105835" x="4214813" y="4206875"/>
          <p14:tracePt t="105865" x="4224338" y="4233863"/>
          <p14:tracePt t="105888" x="4232275" y="4259263"/>
          <p14:tracePt t="105921" x="4241800" y="4278313"/>
          <p14:tracePt t="105952" x="4259263" y="4295775"/>
          <p14:tracePt t="105985" x="4268788" y="4305300"/>
          <p14:tracePt t="106035" x="4286250" y="4313238"/>
          <p14:tracePt t="106069" x="4295775" y="4322763"/>
          <p14:tracePt t="106115" x="4295775" y="4330700"/>
          <p14:tracePt t="106138" x="4303713" y="4357688"/>
          <p14:tracePt t="106171" x="4330700" y="4384675"/>
          <p14:tracePt t="106201" x="4340225" y="4402138"/>
          <p14:tracePt t="106235" x="4357688" y="4421188"/>
          <p14:tracePt t="106268" x="4384675" y="4448175"/>
          <p14:tracePt t="106302" x="4419600" y="4473575"/>
          <p14:tracePt t="106335" x="4465638" y="4492625"/>
          <p14:tracePt t="106382" x="4500563" y="4510088"/>
          <p14:tracePt t="106405" x="4527550" y="4510088"/>
          <p14:tracePt t="106435" x="4562475" y="4510088"/>
          <p14:tracePt t="106468" x="4589463" y="4510088"/>
          <p14:tracePt t="106502" x="4616450" y="4500563"/>
          <p14:tracePt t="106535" x="4633913" y="4473575"/>
          <p14:tracePt t="106569" x="4652963" y="4456113"/>
          <p14:tracePt t="106599" x="4679950" y="4429125"/>
          <p14:tracePt t="106622" x="4687888" y="4421188"/>
          <p14:tracePt t="106639" x="4714875" y="4367213"/>
          <p14:tracePt t="106671" x="4732338" y="4340225"/>
          <p14:tracePt t="106702" x="4741863" y="4313238"/>
          <p14:tracePt t="106735" x="4759325" y="4286250"/>
          <p14:tracePt t="106769" x="4776788" y="4206875"/>
          <p14:tracePt t="106802" x="4776788" y="4187825"/>
          <p14:tracePt t="106852" x="4751388" y="4170363"/>
          <p14:tracePt t="106888" x="4724400" y="4170363"/>
          <p14:tracePt t="106921" x="4697413" y="4162425"/>
          <p14:tracePt t="106952" x="4670425" y="4162425"/>
          <p14:tracePt t="106985" x="4643438" y="4162425"/>
          <p14:tracePt t="107052" x="4633913" y="4162425"/>
          <p14:tracePt t="107085" x="4625975" y="4162425"/>
          <p14:tracePt t="107115" x="4581525" y="4162425"/>
          <p14:tracePt t="107171" x="4572000" y="4162425"/>
          <p14:tracePt t="107202" x="4527550" y="4162425"/>
          <p14:tracePt t="107268" x="4473575" y="4187825"/>
          <p14:tracePt t="107302" x="4446588" y="4197350"/>
          <p14:tracePt t="107335" x="4438650" y="4197350"/>
          <p14:tracePt t="107365" x="4429125" y="4197350"/>
          <p14:tracePt t="107389" x="4402138" y="4224338"/>
          <p14:tracePt t="107485" x="4384675" y="4251325"/>
          <p14:tracePt t="107518" x="4357688" y="4278313"/>
          <p14:tracePt t="107552" x="4340225" y="4305300"/>
          <p14:tracePt t="107585" x="4322763" y="4322763"/>
          <p14:tracePt t="107615" x="4322763" y="4340225"/>
          <p14:tracePt t="107639" x="4313238" y="4367213"/>
          <p14:tracePt t="107669" x="4313238" y="4394200"/>
          <p14:tracePt t="107718" x="4313238" y="4438650"/>
          <p14:tracePt t="107752" x="4322763" y="4465638"/>
          <p14:tracePt t="107785" x="4357688" y="4492625"/>
          <p14:tracePt t="107818" x="4367213" y="4500563"/>
          <p14:tracePt t="107849" x="4402138" y="4537075"/>
          <p14:tracePt t="107882" x="4419600" y="4554538"/>
          <p14:tracePt t="107905" x="4438650" y="4572000"/>
          <p14:tracePt t="107935" x="4446588" y="4581525"/>
          <p14:tracePt t="107968" x="4465638" y="4581525"/>
          <p14:tracePt t="108002" x="4491038" y="4591050"/>
          <p14:tracePt t="108035" x="4518025" y="4591050"/>
          <p14:tracePt t="108068" x="4545013" y="4591050"/>
          <p14:tracePt t="108116" x="4581525" y="4572000"/>
          <p14:tracePt t="108139" x="4598988" y="4554538"/>
          <p14:tracePt t="108171" x="4625975" y="4537075"/>
          <p14:tracePt t="108202" x="4625975" y="4527550"/>
          <p14:tracePt t="108219" x="4643438" y="4510088"/>
          <p14:tracePt t="108252" x="4660900" y="4473575"/>
          <p14:tracePt t="108319" x="4687888" y="4429125"/>
          <p14:tracePt t="108366" x="4705350" y="4402138"/>
          <p14:tracePt t="108389" x="4732338" y="4340225"/>
          <p14:tracePt t="108421" x="4732338" y="4286250"/>
          <p14:tracePt t="108452" x="4732338" y="4259263"/>
          <p14:tracePt t="108485" x="4724400" y="4241800"/>
          <p14:tracePt t="108519" x="4714875" y="4214813"/>
          <p14:tracePt t="108552" x="4697413" y="4187825"/>
          <p14:tracePt t="108585" x="4679950" y="4170363"/>
          <p14:tracePt t="108632" x="4660900" y="4162425"/>
          <p14:tracePt t="108641" x="4633913" y="4152900"/>
          <p14:tracePt t="108672" x="4616450" y="4135438"/>
          <p14:tracePt t="108702" x="4589463" y="4125913"/>
          <p14:tracePt t="108735" x="4572000" y="4116388"/>
          <p14:tracePt t="108769" x="4545013" y="4116388"/>
          <p14:tracePt t="108802" x="4537075" y="4108450"/>
          <p14:tracePt t="108835" x="4527550" y="4108450"/>
          <p14:tracePt t="108866" x="4518025" y="4108450"/>
          <p14:tracePt t="108904" x="4491038" y="4108450"/>
          <p14:tracePt t="108952" x="4465638" y="4135438"/>
          <p14:tracePt t="108985" x="4438650" y="4143375"/>
          <p14:tracePt t="109019" x="4429125" y="4152900"/>
          <p14:tracePt t="109138" x="4411663" y="4170363"/>
          <p14:tracePt t="109219" x="4394200" y="4214813"/>
          <p14:tracePt t="109285" x="4357688" y="4268788"/>
          <p14:tracePt t="109319" x="4348163" y="4295775"/>
          <p14:tracePt t="109349" x="4322763" y="4330700"/>
          <p14:tracePt t="109382" x="4313238" y="4357688"/>
          <p14:tracePt t="109421" x="4313238" y="4384675"/>
          <p14:tracePt t="109452" x="4313238" y="4411663"/>
          <p14:tracePt t="109552" x="4322763" y="4429125"/>
          <p14:tracePt t="109586" x="4340225" y="4448175"/>
          <p14:tracePt t="109616" x="4367213" y="4473575"/>
          <p14:tracePt t="109639" x="4394200" y="4500563"/>
          <p14:tracePt t="109670" x="4419600" y="4527550"/>
          <p14:tracePt t="109702" x="4456113" y="4554538"/>
          <p14:tracePt t="109735" x="4473575" y="4564063"/>
          <p14:tracePt t="109769" x="4500563" y="4572000"/>
          <p14:tracePt t="109802" x="4510088" y="4572000"/>
          <p14:tracePt t="109832" x="4545013" y="4572000"/>
          <p14:tracePt t="109883" x="4562475" y="4554538"/>
          <p14:tracePt t="109905" x="4572000" y="4545013"/>
          <p14:tracePt t="109936" x="4581525" y="4537075"/>
          <p14:tracePt t="109969" x="4598988" y="4510088"/>
          <p14:tracePt t="110002" x="4616450" y="4483100"/>
          <p14:tracePt t="110035" x="4625975" y="4456113"/>
          <p14:tracePt t="110069" x="4633913" y="4429125"/>
          <p14:tracePt t="110116" x="4643438" y="4394200"/>
          <p14:tracePt t="110139" x="4643438" y="4349750"/>
          <p14:tracePt t="110171" x="4633913" y="4322763"/>
          <p14:tracePt t="110202" x="4608513" y="4295775"/>
          <p14:tracePt t="110236" x="4598988" y="4259263"/>
          <p14:tracePt t="110269" x="4581525" y="4233863"/>
          <p14:tracePt t="110302" x="4562475" y="4214813"/>
          <p14:tracePt t="110335" x="4545013" y="4206875"/>
          <p14:tracePt t="110366" x="4527550" y="4187825"/>
          <p14:tracePt t="110389" x="4518025" y="4187825"/>
          <p14:tracePt t="110452" x="4491038" y="4187825"/>
          <p14:tracePt t="110486" x="4446588" y="4187825"/>
          <p14:tracePt t="110519" x="4429125" y="4187825"/>
          <p14:tracePt t="110550" x="4429125" y="4197350"/>
          <p14:tracePt t="110632" x="4402138" y="4214813"/>
          <p14:tracePt t="110670" x="4384675" y="4233863"/>
          <p14:tracePt t="110752" x="4367213" y="4241800"/>
          <p14:tracePt t="110785" x="4357688" y="4251325"/>
          <p14:tracePt t="110835" x="4340225" y="4278313"/>
          <p14:tracePt t="110866" x="4330700" y="4305300"/>
          <p14:tracePt t="110889" x="4330700" y="4330700"/>
          <p14:tracePt t="110921" x="4330700" y="4241800"/>
          <p14:tracePt t="111069" x="4330700" y="4071938"/>
          <p14:tracePt t="111099" x="4330700" y="3706813"/>
          <p14:tracePt t="111122" x="4276725" y="3492500"/>
          <p14:tracePt t="111139" x="4152900" y="3135313"/>
          <p14:tracePt t="111171" x="4000500" y="2867025"/>
          <p14:tracePt t="111202" x="3902075" y="2714625"/>
          <p14:tracePt t="111235" x="3830638" y="2571750"/>
          <p14:tracePt t="111269" x="3830638" y="2473325"/>
          <p14:tracePt t="111302" x="3822700" y="2357438"/>
          <p14:tracePt t="111335" x="3803650" y="2259013"/>
          <p14:tracePt t="111366" x="3795713" y="2179638"/>
          <p14:tracePt t="111389" x="3795713" y="2143125"/>
          <p14:tracePt t="111421" x="3795713" y="2135188"/>
          <p14:tracePt t="111452" x="3795713" y="2125663"/>
          <p14:tracePt t="111485" x="3803650" y="2116138"/>
          <p14:tracePt t="111519" x="3813175" y="2108200"/>
          <p14:tracePt t="111569" x="3848100" y="2098675"/>
          <p14:tracePt t="111616" x="3884613" y="2098675"/>
          <p14:tracePt t="111639" x="3911600" y="2098675"/>
          <p14:tracePt t="111669" x="3902075" y="2098675"/>
          <p14:tracePt t="113366" x="3795713" y="2116138"/>
          <p14:tracePt t="113586" x="3679825" y="2143125"/>
          <p14:tracePt t="113633" x="3633788" y="2143125"/>
          <p14:tracePt t="113640" x="3562350" y="2152650"/>
          <p14:tracePt t="113670" x="3348038" y="2179638"/>
          <p14:tracePt t="113703" x="3116263" y="2187575"/>
          <p14:tracePt t="113736" x="2990850" y="2206625"/>
          <p14:tracePt t="113769" x="2973388" y="2206625"/>
          <p14:tracePt t="113802" x="2965450" y="2206625"/>
          <p14:tracePt t="113867" x="2857500" y="2214563"/>
          <p14:tracePt t="113889" x="2732088" y="2214563"/>
          <p14:tracePt t="113922" x="2660650" y="2214563"/>
          <p14:tracePt t="113953" x="2608263" y="2214563"/>
          <p14:tracePt t="113986" x="2581275" y="2214563"/>
          <p14:tracePt t="114019" x="2544763" y="2206625"/>
          <p14:tracePt t="114052" x="2446338" y="2197100"/>
          <p14:tracePt t="114086" x="2411413" y="2187575"/>
          <p14:tracePt t="114133" x="2393950" y="2179638"/>
          <p14:tracePt t="114140" x="2366963" y="2160588"/>
          <p14:tracePt t="114172" x="2347913" y="2143125"/>
          <p14:tracePt t="114203" x="2322513" y="2125663"/>
          <p14:tracePt t="114236" x="2303463" y="2125663"/>
          <p14:tracePt t="114269" x="2286000" y="2116138"/>
          <p14:tracePt t="114302" x="2268538" y="2116138"/>
          <p14:tracePt t="114336" x="2259013" y="2116138"/>
          <p14:tracePt t="114405" x="2232025" y="2116138"/>
          <p14:tracePt t="114436" x="2197100" y="2116138"/>
          <p14:tracePt t="114469" x="2170113" y="2116138"/>
          <p14:tracePt t="114503" x="2108200" y="2108200"/>
          <p14:tracePt t="114536" x="2009775" y="2081213"/>
          <p14:tracePt t="114569" x="1928813" y="2044700"/>
          <p14:tracePt t="114603" x="1901825" y="2044700"/>
          <p14:tracePt t="114633" x="1893888" y="2044700"/>
          <p14:tracePt t="114641" x="1874838" y="2027238"/>
          <p14:tracePt t="114673" x="1866900" y="2027238"/>
          <p14:tracePt t="114703" x="1866900" y="2036763"/>
          <p14:tracePt t="115139" x="1884363" y="2054225"/>
          <p14:tracePt t="115172" x="1911350" y="2081213"/>
          <p14:tracePt t="115203" x="1938338" y="2098675"/>
          <p14:tracePt t="115236" x="1965325" y="2125663"/>
          <p14:tracePt t="115269" x="1982788" y="2152650"/>
          <p14:tracePt t="115302" x="2009775" y="2170113"/>
          <p14:tracePt t="115336" x="2036763" y="2187575"/>
          <p14:tracePt t="115367" x="2062163" y="2214563"/>
          <p14:tracePt t="115389" x="2089150" y="2241550"/>
          <p14:tracePt t="115422" x="2125663" y="2286000"/>
          <p14:tracePt t="115453" x="2170113" y="2312988"/>
          <p14:tracePt t="115486" x="2197100" y="2339975"/>
          <p14:tracePt t="115519" x="2251075" y="2374900"/>
          <p14:tracePt t="115552" x="2322513" y="2401888"/>
          <p14:tracePt t="115586" x="2384425" y="2428875"/>
          <p14:tracePt t="115617" x="2446338" y="2465388"/>
          <p14:tracePt t="115640" x="2544763" y="2500313"/>
          <p14:tracePt t="115673" x="2643188" y="2527300"/>
          <p14:tracePt t="115703" x="2751138" y="2589213"/>
          <p14:tracePt t="115736" x="2840038" y="2652713"/>
          <p14:tracePt t="115769" x="2911475" y="2697163"/>
          <p14:tracePt t="115803" x="3017838" y="2759075"/>
          <p14:tracePt t="115836" x="3089275" y="2822575"/>
          <p14:tracePt t="115867" x="3152775" y="2867025"/>
          <p14:tracePt t="115889" x="3241675" y="2955925"/>
          <p14:tracePt t="115922" x="3330575" y="3027363"/>
          <p14:tracePt t="115953" x="3384550" y="3071813"/>
          <p14:tracePt t="115986" x="3473450" y="3143250"/>
          <p14:tracePt t="116020" x="3598863" y="3232150"/>
          <p14:tracePt t="116053" x="3741738" y="3313113"/>
          <p14:tracePt t="116086" x="3803650" y="3367088"/>
          <p14:tracePt t="116117" x="3857625" y="3429000"/>
          <p14:tracePt t="116139" x="3946525" y="3500438"/>
          <p14:tracePt t="116172" x="4027488" y="3589338"/>
          <p14:tracePt t="116203" x="4044950" y="3625850"/>
          <p14:tracePt t="116236" x="4071938" y="3643313"/>
          <p14:tracePt t="116270" x="4098925" y="3679825"/>
          <p14:tracePt t="116303" x="4143375" y="3751263"/>
          <p14:tracePt t="116336" x="4170363" y="3778250"/>
          <p14:tracePt t="116367" x="4197350" y="3805238"/>
          <p14:tracePt t="116390" x="4224338" y="3876675"/>
          <p14:tracePt t="116422" x="4276725" y="3929063"/>
          <p14:tracePt t="116453" x="4375150" y="3973513"/>
          <p14:tracePt t="116486" x="4446588" y="4037013"/>
          <p14:tracePt t="116520" x="4456113" y="4054475"/>
          <p14:tracePt t="116537" x="4483100" y="4071938"/>
          <p14:tracePt t="116570" x="4483100" y="4081463"/>
          <p14:tracePt t="116639" x="4456113" y="4071938"/>
          <p14:tracePt t="116889" x="4438650" y="4054475"/>
          <p14:tracePt t="116922" x="4411663" y="4027488"/>
          <p14:tracePt t="116953" x="4303713" y="3929063"/>
          <p14:tracePt t="116986" x="4125913" y="3759200"/>
          <p14:tracePt t="117020" x="3946525" y="3608388"/>
          <p14:tracePt t="117053" x="3776663" y="3446463"/>
          <p14:tracePt t="117086" x="3625850" y="3295650"/>
          <p14:tracePt t="117117" x="3394075" y="3098800"/>
          <p14:tracePt t="117140" x="3241675" y="2965450"/>
          <p14:tracePt t="117172" x="3081338" y="2840038"/>
          <p14:tracePt t="117203" x="2911475" y="2697163"/>
          <p14:tracePt t="117236" x="2724150" y="2554288"/>
          <p14:tracePt t="117270" x="2670175" y="2517775"/>
          <p14:tracePt t="117303" x="2608263" y="2482850"/>
          <p14:tracePt t="117336" x="2581275" y="2465388"/>
          <p14:tracePt t="117367" x="2554288" y="2438400"/>
          <p14:tracePt t="117390" x="2517775" y="2411413"/>
          <p14:tracePt t="117422" x="2465388" y="2339975"/>
          <p14:tracePt t="117453" x="2419350" y="2278063"/>
          <p14:tracePt t="117486" x="2384425" y="2251075"/>
          <p14:tracePt t="117520" x="2357438" y="2232025"/>
          <p14:tracePt t="117553" x="2347913" y="2232025"/>
          <p14:tracePt t="117703" x="2374900" y="2286000"/>
          <p14:tracePt t="117853" x="2438400" y="2357438"/>
          <p14:tracePt t="117883" x="2544763" y="2500313"/>
          <p14:tracePt t="117906" x="2643188" y="2616200"/>
          <p14:tracePt t="117939" x="2759075" y="2724150"/>
          <p14:tracePt t="117970" x="2867025" y="2840038"/>
          <p14:tracePt t="118003" x="2982913" y="2955925"/>
          <p14:tracePt t="118037" x="3152775" y="3081338"/>
          <p14:tracePt t="118070" x="3224213" y="3143250"/>
          <p14:tracePt t="118087" x="3303588" y="3187700"/>
          <p14:tracePt t="118117" x="3394075" y="3278188"/>
          <p14:tracePt t="118140" x="3571875" y="3455988"/>
          <p14:tracePt t="118172" x="3813175" y="3608388"/>
          <p14:tracePt t="118203" x="3956050" y="3733800"/>
          <p14:tracePt t="118236" x="4027488" y="3786188"/>
          <p14:tracePt t="118270" x="4062413" y="3867150"/>
          <p14:tracePt t="118303" x="4089400" y="3911600"/>
          <p14:tracePt t="118336" x="4116388" y="3929063"/>
          <p14:tracePt t="118383" x="4143375" y="3973513"/>
          <p14:tracePt t="118406" x="4152900" y="4000500"/>
          <p14:tracePt t="118436" x="4160838" y="4000500"/>
          <p14:tracePt t="118486" x="4160838" y="4010025"/>
          <p14:tracePt t="118520" x="4027488" y="3849688"/>
          <p14:tracePt t="118570" x="3946525" y="3768725"/>
          <p14:tracePt t="118587" x="3848100" y="3635375"/>
          <p14:tracePt t="118617" x="3652838" y="3455988"/>
          <p14:tracePt t="118641" x="3411538" y="3278188"/>
          <p14:tracePt t="118673" x="3160713" y="3135313"/>
          <p14:tracePt t="118703" x="3000375" y="3071813"/>
          <p14:tracePt t="118737" x="2901950" y="3036888"/>
          <p14:tracePt t="118770" x="2830513" y="3027363"/>
          <p14:tracePt t="118803" x="2714625" y="3017838"/>
          <p14:tracePt t="118837" x="2616200" y="2982913"/>
          <p14:tracePt t="118870" x="2527300" y="2946400"/>
          <p14:tracePt t="118900" x="2411413" y="2921000"/>
          <p14:tracePt t="118923" x="2312988" y="2901950"/>
          <p14:tracePt t="118953" x="2295525" y="2901950"/>
          <p14:tracePt t="118987" x="2330450" y="2901950"/>
          <p14:tracePt t="119053" x="2401888" y="2874963"/>
          <p14:tracePt t="119087" x="2544763" y="2840038"/>
          <p14:tracePt t="119133" x="2714625" y="2830513"/>
          <p14:tracePt t="119141" x="2857500" y="2822575"/>
          <p14:tracePt t="119173" x="2894013" y="2822575"/>
          <p14:tracePt t="119203" x="2901950" y="2830513"/>
          <p14:tracePt t="119236" x="2867025" y="2830513"/>
          <p14:tracePt t="119287" x="2803525" y="2840038"/>
          <p14:tracePt t="119320" x="2687638" y="2840038"/>
          <p14:tracePt t="119353" x="2589213" y="2822575"/>
          <p14:tracePt t="119384" x="2536825" y="2803525"/>
          <p14:tracePt t="119391" x="2295525" y="2741613"/>
          <p14:tracePt t="119423" x="2205038" y="2714625"/>
          <p14:tracePt t="119453" x="2170113" y="2687638"/>
          <p14:tracePt t="119486" x="2214563" y="2643188"/>
          <p14:tracePt t="119520" x="2322513" y="2581275"/>
          <p14:tracePt t="119553" x="2438400" y="2589213"/>
          <p14:tracePt t="119587" x="2581275" y="2625725"/>
          <p14:tracePt t="119634" x="2625725" y="2635250"/>
          <p14:tracePt t="119641" x="2679700" y="2643188"/>
          <p14:tracePt t="119673" x="2643188" y="2643188"/>
          <p14:tracePt t="119753" x="2562225" y="2643188"/>
          <p14:tracePt t="119787" x="2428875" y="2652713"/>
          <p14:tracePt t="119820" x="2286000" y="2660650"/>
          <p14:tracePt t="119853" x="2357438" y="2660650"/>
          <p14:tracePt t="119922" x="2598738" y="2706688"/>
          <p14:tracePt t="119953" x="2938463" y="2830513"/>
          <p14:tracePt t="119986" x="3098800" y="2901950"/>
          <p14:tracePt t="120020" x="3143250" y="2911475"/>
          <p14:tracePt t="120053" x="3089275" y="2965450"/>
          <p14:tracePt t="120103" x="3027363" y="3000375"/>
          <p14:tracePt t="120134" x="2973388" y="3017838"/>
          <p14:tracePt t="120141" x="2911475" y="3054350"/>
          <p14:tracePt t="120173" x="2894013" y="3071813"/>
          <p14:tracePt t="120203" x="2894013" y="3089275"/>
          <p14:tracePt t="120270" x="2919413" y="3108325"/>
          <p14:tracePt t="120303" x="3036888" y="3125788"/>
          <p14:tracePt t="120337" x="3179763" y="3143250"/>
          <p14:tracePt t="120367" x="3429000" y="3187700"/>
          <p14:tracePt t="120390" x="3571875" y="3224213"/>
          <p14:tracePt t="120422" x="3581400" y="3241675"/>
          <p14:tracePt t="120454" x="3517900" y="3303588"/>
          <p14:tracePt t="120487" x="3429000" y="3349625"/>
          <p14:tracePt t="120520" x="3384550" y="3375025"/>
          <p14:tracePt t="120553" x="3384550" y="3411538"/>
          <p14:tracePt t="120587" x="3482975" y="3438525"/>
          <p14:tracePt t="120625" x="3517900" y="3438525"/>
          <p14:tracePt t="120641" x="3581400" y="3438525"/>
          <p14:tracePt t="120673" x="3679825" y="3446463"/>
          <p14:tracePt t="120703" x="3741738" y="3465513"/>
          <p14:tracePt t="120737" x="3714750" y="3465513"/>
          <p14:tracePt t="120803" x="3670300" y="3492500"/>
          <p14:tracePt t="120837" x="3660775" y="3500438"/>
          <p14:tracePt t="120867" x="3643313" y="3527425"/>
          <p14:tracePt t="120890" x="3643313" y="3554413"/>
          <p14:tracePt t="120922" x="3705225" y="3581400"/>
          <p14:tracePt t="120954" x="3732213" y="3589338"/>
          <p14:tracePt t="121884" x="3803650" y="3313113"/>
          <p14:tracePt t="122453" x="3938588" y="3000375"/>
          <p14:tracePt t="122487" x="3973513" y="2822575"/>
          <p14:tracePt t="122520" x="3983038" y="2714625"/>
          <p14:tracePt t="122554" x="3983038" y="2670175"/>
          <p14:tracePt t="122587" x="3956050" y="2581275"/>
          <p14:tracePt t="122620" x="3938588" y="2554288"/>
          <p14:tracePt t="122641" x="3929063" y="2527300"/>
          <p14:tracePt t="122674" x="3902075" y="2465388"/>
          <p14:tracePt t="122704" x="3875088" y="2374900"/>
          <p14:tracePt t="122737" x="3867150" y="2259013"/>
          <p14:tracePt t="122770" x="3867150" y="2152650"/>
          <p14:tracePt t="122803" x="3867150" y="2143125"/>
          <p14:tracePt t="122837" x="3867150" y="2125663"/>
          <p14:tracePt t="122868" x="3867150" y="2116138"/>
          <p14:tracePt t="123890" x="3822700" y="2187575"/>
          <p14:tracePt t="124673" x="3803650" y="2214563"/>
          <p14:tracePt t="124704" x="3768725" y="2259013"/>
          <p14:tracePt t="124737" x="3741738" y="2286000"/>
          <p14:tracePt t="124770" x="3714750" y="2312988"/>
          <p14:tracePt t="124804" x="3670300" y="2366963"/>
          <p14:tracePt t="124837" x="3571875" y="2482850"/>
          <p14:tracePt t="124884" x="3455988" y="2598738"/>
          <p14:tracePt t="124907" x="3295650" y="2741613"/>
          <p14:tracePt t="124940" x="3143250" y="2840038"/>
          <p14:tracePt t="124971" x="3044825" y="2894013"/>
          <p14:tracePt t="125004" x="3027363" y="2911475"/>
          <p14:tracePt t="127618" x="2982913" y="2921000"/>
          <p14:tracePt t="127837" x="2901950" y="2938463"/>
          <p14:tracePt t="127871" x="2919413" y="2830513"/>
          <p14:tracePt t="128054" x="2919413" y="2795588"/>
          <p14:tracePt t="128088" x="2911475" y="2768600"/>
          <p14:tracePt t="128121" x="2884488" y="2697163"/>
          <p14:tracePt t="128151" x="2830513" y="2598738"/>
          <p14:tracePt t="128174" x="2732088" y="2482850"/>
          <p14:tracePt t="128205" x="2670175" y="2401888"/>
          <p14:tracePt t="128237" x="2608263" y="2339975"/>
          <p14:tracePt t="128271" x="2554288" y="2295525"/>
          <p14:tracePt t="128304" x="2500313" y="2251075"/>
          <p14:tracePt t="128337" x="2428875" y="2206625"/>
          <p14:tracePt t="128368" x="2339975" y="2152650"/>
          <p14:tracePt t="128401" x="2268538" y="2116138"/>
          <p14:tracePt t="128424" x="2241550" y="2089150"/>
          <p14:tracePt t="128457" x="2214563" y="2063750"/>
          <p14:tracePt t="128487" x="2187575" y="2044700"/>
          <p14:tracePt t="128521" x="2179638" y="2027238"/>
          <p14:tracePt t="128554" x="2143125" y="2000250"/>
          <p14:tracePt t="128587" x="2116138" y="1973263"/>
          <p14:tracePt t="128621" x="2108200" y="1973263"/>
          <p14:tracePt t="128651" x="2108200" y="1965325"/>
          <p14:tracePt t="128674" x="2089150" y="1955800"/>
          <p14:tracePt t="128721" x="2062163" y="1928813"/>
          <p14:tracePt t="128854" x="2036763" y="1901825"/>
          <p14:tracePt t="128901" x="2009775" y="1874838"/>
          <p14:tracePt t="128924" x="1990725" y="1857375"/>
          <p14:tracePt t="128954" x="1982788" y="1849438"/>
          <p14:tracePt t="128988" x="1955800" y="1839913"/>
          <p14:tracePt t="129071" x="1928813" y="1839913"/>
          <p14:tracePt t="129104" x="1911350" y="1849438"/>
          <p14:tracePt t="129151" x="1884363" y="1857375"/>
          <p14:tracePt t="129174" x="1866900" y="1874838"/>
          <p14:tracePt t="129221" x="1839913" y="1901825"/>
          <p14:tracePt t="129254" x="1830388" y="1920875"/>
          <p14:tracePt t="129288" x="1830388" y="1955800"/>
          <p14:tracePt t="129338" x="1857375" y="1992313"/>
          <p14:tracePt t="129385" x="1874838" y="2009775"/>
          <p14:tracePt t="129418" x="1919288" y="2036763"/>
          <p14:tracePt t="129441" x="1946275" y="2054225"/>
          <p14:tracePt t="129471" x="2000250" y="2071688"/>
          <p14:tracePt t="129504" x="2027238" y="2081213"/>
          <p14:tracePt t="129537" x="2054225" y="2081213"/>
          <p14:tracePt t="129571" x="2089150" y="2063750"/>
          <p14:tracePt t="129604" x="2108200" y="2054225"/>
          <p14:tracePt t="129651" x="2108200" y="2044700"/>
          <p14:tracePt t="129690" x="2108200" y="2027238"/>
          <p14:tracePt t="129721" x="2098675" y="1992313"/>
          <p14:tracePt t="129754" x="2062163" y="1901825"/>
          <p14:tracePt t="129787" x="2017713" y="1839913"/>
          <p14:tracePt t="129821" x="1973263" y="1803400"/>
          <p14:tracePt t="129855" x="1946275" y="1776413"/>
          <p14:tracePt t="129902" x="1901825" y="1758950"/>
          <p14:tracePt t="129924" x="1884363" y="1758950"/>
          <p14:tracePt t="129955" x="1857375" y="1758950"/>
          <p14:tracePt t="129988" x="1830388" y="1768475"/>
          <p14:tracePt t="130021" x="1822450" y="1795463"/>
          <p14:tracePt t="130054" x="1812925" y="1839913"/>
          <p14:tracePt t="130088" x="1803400" y="1893888"/>
          <p14:tracePt t="130121" x="1803400" y="1911350"/>
          <p14:tracePt t="130152" x="1822450" y="1946275"/>
          <p14:tracePt t="130190" x="1839913" y="1965325"/>
          <p14:tracePt t="130221" x="1857375" y="1992313"/>
          <p14:tracePt t="130254" x="1893888" y="2017713"/>
          <p14:tracePt t="130288" x="1911350" y="2027238"/>
          <p14:tracePt t="130321" x="1919288" y="2009775"/>
          <p14:tracePt t="130385" x="1919288" y="1973263"/>
          <p14:tracePt t="130408" x="1919288" y="1955800"/>
          <p14:tracePt t="130440" x="1919288" y="1938338"/>
          <p14:tracePt t="130488" x="1919288" y="1946275"/>
          <p14:tracePt t="130675" x="1919288" y="1965325"/>
          <p14:tracePt t="130704" x="1919288" y="1973263"/>
          <p14:tracePt t="130738" x="1919288" y="1982788"/>
          <p14:tracePt t="130771" x="1919288" y="2000250"/>
          <p14:tracePt t="130804" x="1928813" y="2027238"/>
          <p14:tracePt t="130838" x="1946275" y="2063750"/>
          <p14:tracePt t="130871" x="1965325" y="2089150"/>
          <p14:tracePt t="130902" x="1982788" y="2108200"/>
          <p14:tracePt t="130926" x="2000250" y="2116138"/>
          <p14:tracePt t="130955" x="2017713" y="2143125"/>
          <p14:tracePt t="130988" x="2044700" y="2160588"/>
          <p14:tracePt t="131021" x="2062163" y="2179638"/>
          <p14:tracePt t="131054" x="2081213" y="2197100"/>
          <p14:tracePt t="131088" x="2098675" y="2206625"/>
          <p14:tracePt t="131118" x="2116138" y="2224088"/>
          <p14:tracePt t="131152" x="2152650" y="2241550"/>
          <p14:tracePt t="131174" x="2170113" y="2241550"/>
          <p14:tracePt t="131205" x="2179638" y="2241550"/>
          <p14:tracePt t="131238" x="2187575" y="2251075"/>
          <p14:tracePt t="131288" x="2197100" y="2259013"/>
          <p14:tracePt t="133119" x="2197100" y="2251075"/>
          <p14:tracePt t="133136" x="2187575" y="2251075"/>
          <p14:tracePt t="135287" x="2465388" y="2116138"/>
          <p14:tracePt t="135722" x="2768600" y="2098675"/>
          <p14:tracePt t="135755" x="2857500" y="2081213"/>
          <p14:tracePt t="135788" x="2990850" y="2044700"/>
          <p14:tracePt t="135822" x="3152775" y="1965325"/>
          <p14:tracePt t="135855" x="3197225" y="1946275"/>
          <p14:tracePt t="135886" x="3224213" y="1920875"/>
          <p14:tracePt t="135909" x="3224213" y="1893888"/>
          <p14:tracePt t="135941" x="3116263" y="1857375"/>
          <p14:tracePt t="135972" x="2911475" y="1857375"/>
          <p14:tracePt t="136005" x="2822575" y="1866900"/>
          <p14:tracePt t="136038" x="2732088" y="1849438"/>
          <p14:tracePt t="136072" x="2679700" y="1849438"/>
          <p14:tracePt t="136105" x="2652713" y="1849438"/>
          <p14:tracePt t="136136" x="2625725" y="1857375"/>
          <p14:tracePt t="136175" x="2536825" y="1884363"/>
          <p14:tracePt t="136205" x="2438400" y="1920875"/>
          <p14:tracePt t="136238" x="2438400" y="1928813"/>
          <p14:tracePt t="136289" x="2465388" y="1965325"/>
          <p14:tracePt t="136339" x="2490788" y="1982788"/>
          <p14:tracePt t="136372" x="2500313" y="1992313"/>
          <p14:tracePt t="136402" x="2509838" y="2000250"/>
          <p14:tracePt t="136472" x="2517775" y="2009775"/>
          <p14:tracePt t="136505" x="2536825" y="2009775"/>
          <p14:tracePt t="136538" x="2536825" y="2000250"/>
          <p14:tracePt t="136623" x="2536825" y="1965325"/>
          <p14:tracePt t="136652" x="2536825" y="1955800"/>
          <p14:tracePt t="136675" x="2527300" y="1965325"/>
          <p14:tracePt t="136772" x="2536825" y="2000250"/>
          <p14:tracePt t="136805" x="2554288" y="2000250"/>
          <p14:tracePt t="136856" x="2554288" y="2009775"/>
          <p14:tracePt t="136886" x="2571750" y="2009775"/>
          <p14:tracePt t="136924" x="2589213" y="1992313"/>
          <p14:tracePt t="137175" x="2598738" y="1955800"/>
          <p14:tracePt t="137208" x="2598738" y="2044700"/>
          <p14:tracePt t="137305" x="2598738" y="2063750"/>
          <p14:tracePt t="137339" x="2608263" y="1982788"/>
          <p14:tracePt t="137424" x="2616200" y="1965325"/>
          <p14:tracePt t="137458" x="2616200" y="1955800"/>
          <p14:tracePt t="137489" x="2616200" y="2000250"/>
          <p14:tracePt t="137572" x="2616200" y="2009775"/>
          <p14:tracePt t="137622" x="2633663" y="1965325"/>
          <p14:tracePt t="137675" x="2643188" y="1946275"/>
          <p14:tracePt t="137708" x="2633663" y="2009775"/>
          <p14:tracePt t="137805" x="2625725" y="2009775"/>
          <p14:tracePt t="137872" x="2625725" y="1982788"/>
          <p14:tracePt t="137925" x="2625725" y="1973263"/>
          <p14:tracePt t="137958" x="2625725" y="2000250"/>
          <p14:tracePt t="138105" x="2625725" y="2017713"/>
          <p14:tracePt t="138136" x="2625725" y="2054225"/>
          <p14:tracePt t="138144" x="2652713" y="2143125"/>
          <p14:tracePt t="138175" x="2670175" y="2197100"/>
          <p14:tracePt t="138206" x="2679700" y="2224088"/>
          <p14:tracePt t="138239" x="2714625" y="2268538"/>
          <p14:tracePt t="138272" x="2732088" y="2366963"/>
          <p14:tracePt t="138305" x="2751138" y="2420938"/>
          <p14:tracePt t="138339" x="2759075" y="2446338"/>
          <p14:tracePt t="138372" x="2759075" y="2465388"/>
          <p14:tracePt t="138402" x="2759075" y="2492375"/>
          <p14:tracePt t="138425" x="2768600" y="2509838"/>
          <p14:tracePt t="138458" x="2776538" y="2527300"/>
          <p14:tracePt t="138489" x="2776538" y="2536825"/>
          <p14:tracePt t="138539" x="2776538" y="2482850"/>
          <p14:tracePt t="139272" x="2759075" y="2384425"/>
          <p14:tracePt t="139306" x="2724150" y="2286000"/>
          <p14:tracePt t="139339" x="2697163" y="2197100"/>
          <p14:tracePt t="139372" x="2679700" y="2179638"/>
          <p14:tracePt t="139403" x="2660650" y="2125663"/>
          <p14:tracePt t="139426" x="2633663" y="2071688"/>
          <p14:tracePt t="139458" x="2616200" y="2044700"/>
          <p14:tracePt t="139489" x="2616200" y="2017713"/>
          <p14:tracePt t="139522" x="2616200" y="2000250"/>
          <p14:tracePt t="139555" x="2625725" y="2098675"/>
          <p14:tracePt t="139739" x="2652713" y="2152650"/>
          <p14:tracePt t="139772" x="2652713" y="2179638"/>
          <p14:tracePt t="139805" x="2660650" y="2197100"/>
          <p14:tracePt t="139839" x="2660650" y="2278063"/>
          <p14:tracePt t="139873" x="2679700" y="2322513"/>
          <p14:tracePt t="139919" x="2697163" y="2349500"/>
          <p14:tracePt t="139943" x="2714625" y="2384425"/>
          <p14:tracePt t="139973" x="2732088" y="2446338"/>
          <p14:tracePt t="140006" x="2741613" y="2465388"/>
          <p14:tracePt t="140039" x="2751138" y="2492375"/>
          <p14:tracePt t="140072" x="2741613" y="2384425"/>
          <p14:tracePt t="140192" x="2705100" y="2295525"/>
          <p14:tracePt t="140223" x="2660650" y="2143125"/>
          <p14:tracePt t="140256" x="2652713" y="2098675"/>
          <p14:tracePt t="140273" x="2616200" y="2027238"/>
          <p14:tracePt t="140306" x="2608263" y="2000250"/>
          <p14:tracePt t="140339" x="2608263" y="1992313"/>
          <p14:tracePt t="140372" x="2598738" y="1992313"/>
          <p14:tracePt t="140425" x="2616200" y="2063750"/>
          <p14:tracePt t="140589" x="2633663" y="2143125"/>
          <p14:tracePt t="140622" x="2643188" y="2170113"/>
          <p14:tracePt t="140653" x="2652713" y="2224088"/>
          <p14:tracePt t="140676" x="2670175" y="2278063"/>
          <p14:tracePt t="140708" x="2679700" y="2295525"/>
          <p14:tracePt t="140739" x="2697163" y="2330450"/>
          <p14:tracePt t="140773" x="2714625" y="2357438"/>
          <p14:tracePt t="140806" x="2732088" y="2374900"/>
          <p14:tracePt t="140839" x="2741613" y="2401888"/>
          <p14:tracePt t="140873" x="2751138" y="2420938"/>
          <p14:tracePt t="140903" x="2751138" y="2438400"/>
          <p14:tracePt t="140926" x="2751138" y="2384425"/>
          <p14:tracePt t="141023" x="2724150" y="2303463"/>
          <p14:tracePt t="141056" x="2687638" y="2214563"/>
          <p14:tracePt t="141089" x="2670175" y="2160588"/>
          <p14:tracePt t="141122" x="2652713" y="2143125"/>
          <p14:tracePt t="141153" x="2643188" y="2125663"/>
          <p14:tracePt t="141176" x="2616200" y="2108200"/>
          <p14:tracePt t="141209" x="2581275" y="2089150"/>
          <p14:tracePt t="141425" x="2509838" y="2081213"/>
          <p14:tracePt t="141459" x="2473325" y="2054225"/>
          <p14:tracePt t="141489" x="2455863" y="2054225"/>
          <p14:tracePt t="141523" x="2419350" y="2054225"/>
          <p14:tracePt t="141556" x="2411413" y="2054225"/>
          <p14:tracePt t="141589" x="2401888" y="2054225"/>
          <p14:tracePt t="141653" x="2366963" y="2054225"/>
          <p14:tracePt t="141676" x="2357438" y="2054225"/>
          <p14:tracePt t="141709" x="2347913" y="2054225"/>
          <p14:tracePt t="141739" x="2303463" y="2044700"/>
          <p14:tracePt t="141773" x="2276475" y="2027238"/>
          <p14:tracePt t="141806" x="2259013" y="2017713"/>
          <p14:tracePt t="141839" x="2251075" y="2009775"/>
          <p14:tracePt t="141873" x="2241550" y="2000250"/>
          <p14:tracePt t="141903" x="2232025" y="2000250"/>
          <p14:tracePt t="141926" x="2214563" y="1992313"/>
          <p14:tracePt t="141973" x="2205038" y="1982788"/>
          <p14:tracePt t="142006" x="2187575" y="1973263"/>
          <p14:tracePt t="142056" x="2179638" y="1955800"/>
          <p14:tracePt t="142089" x="2170113" y="1955800"/>
          <p14:tracePt t="142123" x="2143125" y="1946275"/>
          <p14:tracePt t="142153" x="2125663" y="1938338"/>
          <p14:tracePt t="142176" x="2108200" y="1938338"/>
          <p14:tracePt t="142208" x="2089150" y="1938338"/>
          <p14:tracePt t="142239" x="2081213" y="1938338"/>
          <p14:tracePt t="142403" x="2081213" y="1992313"/>
          <p14:tracePt t="142473" x="2089150" y="2017713"/>
          <p14:tracePt t="142506" x="2098675" y="2036763"/>
          <p14:tracePt t="142539" x="2116138" y="2071688"/>
          <p14:tracePt t="142573" x="2143125" y="2098675"/>
          <p14:tracePt t="142606" x="2152650" y="2116138"/>
          <p14:tracePt t="142636" x="2160588" y="2125663"/>
          <p14:tracePt t="142654" x="2179638" y="2143125"/>
          <p14:tracePt t="142676" x="2197100" y="2152650"/>
          <p14:tracePt t="142790" x="2214563" y="2170113"/>
          <p14:tracePt t="142823" x="2224088" y="2197100"/>
          <p14:tracePt t="142856" x="2232025" y="2197100"/>
          <p14:tracePt t="142886" x="2251075" y="2224088"/>
          <p14:tracePt t="142920" x="2268538" y="2259013"/>
          <p14:tracePt t="142943" x="2276475" y="2259013"/>
          <p14:tracePt t="142989" x="2268538" y="2206625"/>
          <p14:tracePt t="143139" x="2259013" y="2179638"/>
          <p14:tracePt t="143154" x="2232025" y="2143125"/>
          <p14:tracePt t="143176" x="2205038" y="2098675"/>
          <p14:tracePt t="143209" x="2197100" y="2081213"/>
          <p14:tracePt t="143239" x="2179638" y="2063750"/>
          <p14:tracePt t="143273" x="2170113" y="2054225"/>
          <p14:tracePt t="143339" x="2170113" y="2125663"/>
          <p14:tracePt t="143442" x="2205038" y="2241550"/>
          <p14:tracePt t="143473" x="2232025" y="2303463"/>
          <p14:tracePt t="143506" x="2232025" y="2330450"/>
          <p14:tracePt t="143539" x="2232025" y="2339975"/>
          <p14:tracePt t="143573" x="2224088" y="2224088"/>
          <p14:tracePt t="143709" x="2187575" y="2089150"/>
          <p14:tracePt t="143739" x="2152650" y="1992313"/>
          <p14:tracePt t="143773" x="2143125" y="1965325"/>
          <p14:tracePt t="143806" x="2160588" y="2027238"/>
          <p14:tracePt t="143926" x="2205038" y="2125663"/>
          <p14:tracePt t="143959" x="2259013" y="2214563"/>
          <p14:tracePt t="143989" x="2276475" y="2251075"/>
          <p14:tracePt t="144023" x="2286000" y="2268538"/>
          <p14:tracePt t="144056" x="2286000" y="2295525"/>
          <p14:tracePt t="144090" x="2276475" y="2224088"/>
          <p14:tracePt t="144223" x="2232025" y="2108200"/>
          <p14:tracePt t="144256" x="2187575" y="2017713"/>
          <p14:tracePt t="144289" x="2170113" y="1982788"/>
          <p14:tracePt t="144323" x="2170113" y="1973263"/>
          <p14:tracePt t="144356" x="2374900" y="2143125"/>
          <p14:tracePt t="144506" x="2544763" y="2251075"/>
          <p14:tracePt t="144540" x="2643188" y="2278063"/>
          <p14:tracePt t="144573" x="2660650" y="2278063"/>
          <p14:tracePt t="144623" x="2687638" y="2214563"/>
          <p14:tracePt t="144709" x="2697163" y="2179638"/>
          <p14:tracePt t="144740" x="2697163" y="2152650"/>
          <p14:tracePt t="144773" x="2679700" y="2098675"/>
          <p14:tracePt t="144806" x="2643188" y="2036763"/>
          <p14:tracePt t="144839" x="2625725" y="2017713"/>
          <p14:tracePt t="144873" x="2616200" y="2017713"/>
          <p14:tracePt t="144924" x="2598738" y="2017713"/>
          <p14:tracePt t="145023" x="2616200" y="2098675"/>
          <p14:tracePt t="145123" x="2616200" y="2135188"/>
          <p14:tracePt t="145154" x="2633663" y="2241550"/>
          <p14:tracePt t="145176" x="2670175" y="2384425"/>
          <p14:tracePt t="145208" x="2670175" y="2446338"/>
          <p14:tracePt t="145239" x="2670175" y="2509838"/>
          <p14:tracePt t="145272" x="2670175" y="2527300"/>
          <p14:tracePt t="145305" x="2670175" y="2357438"/>
          <p14:tracePt t="145458" x="2633663" y="2214563"/>
          <p14:tracePt t="145489" x="2608263" y="2135188"/>
          <p14:tracePt t="145522" x="2608263" y="2125663"/>
          <p14:tracePt t="145555" x="2598738" y="2125663"/>
          <p14:tracePt t="145589" x="2616200" y="2224088"/>
          <p14:tracePt t="145755" x="2652713" y="2330450"/>
          <p14:tracePt t="145789" x="2670175" y="2393950"/>
          <p14:tracePt t="145822" x="2679700" y="2411413"/>
          <p14:tracePt t="145855" x="2679700" y="2366963"/>
          <p14:tracePt t="146006" x="2679700" y="2330450"/>
          <p14:tracePt t="146039" x="2670175" y="2330450"/>
          <p14:tracePt t="146072" x="2660650" y="2374900"/>
          <p14:tracePt t="146208" x="2660650" y="2438400"/>
          <p14:tracePt t="146239" x="2670175" y="2554288"/>
          <p14:tracePt t="146272" x="2679700" y="2563813"/>
          <p14:tracePt t="146305" x="2679700" y="2571750"/>
          <p14:tracePt t="146372" x="2697163" y="2571750"/>
          <p14:tracePt t="146441" x="2705100" y="2563813"/>
          <p14:tracePt t="146472" x="2714625" y="2544763"/>
          <p14:tracePt t="146572" x="2714625" y="2517775"/>
          <p14:tracePt t="146605" x="2705100" y="2482850"/>
          <p14:tracePt t="146636" x="2697163" y="2465388"/>
          <p14:tracePt t="146653" x="2687638" y="2455863"/>
          <p14:tracePt t="146676" x="2670175" y="2455863"/>
          <p14:tracePt t="146725" x="2643188" y="2473325"/>
          <p14:tracePt t="146756" x="2581275" y="2581275"/>
          <p14:tracePt t="146789" x="2554288" y="2643188"/>
          <p14:tracePt t="146822" x="2554288" y="2660650"/>
          <p14:tracePt t="146856" x="2589213" y="2741613"/>
          <p14:tracePt t="146889" x="2608263" y="2768600"/>
          <p14:tracePt t="146919" x="2643188" y="2803525"/>
          <p14:tracePt t="146942" x="2660650" y="2803525"/>
          <p14:tracePt t="146975" x="2687638" y="2803525"/>
          <p14:tracePt t="147006" x="2724150" y="2786063"/>
          <p14:tracePt t="147039" x="2751138" y="2768600"/>
          <p14:tracePt t="147072" x="2768600" y="2768600"/>
          <p14:tracePt t="147106" x="2776538" y="2741613"/>
          <p14:tracePt t="147139" x="2786063" y="2732088"/>
          <p14:tracePt t="147153" x="2795588" y="2697163"/>
          <p14:tracePt t="147175" x="2795588" y="2660650"/>
          <p14:tracePt t="147208" x="2776538" y="2635250"/>
          <p14:tracePt t="147239" x="2732088" y="2598738"/>
          <p14:tracePt t="147272" x="2652713" y="2536825"/>
          <p14:tracePt t="147305" x="2625725" y="2517775"/>
          <p14:tracePt t="147339" x="2608263" y="2517775"/>
          <p14:tracePt t="147372" x="2589213" y="2517775"/>
          <p14:tracePt t="147403" x="2544763" y="2536825"/>
          <p14:tracePt t="147426" x="2500313" y="2598738"/>
          <p14:tracePt t="147458" x="2482850" y="2660650"/>
          <p14:tracePt t="147489" x="2490788" y="2706688"/>
          <p14:tracePt t="147523" x="2536825" y="2759075"/>
          <p14:tracePt t="147556" x="2598738" y="2786063"/>
          <p14:tracePt t="147589" x="2652713" y="2803525"/>
          <p14:tracePt t="147622" x="2670175" y="2803525"/>
          <p14:tracePt t="147652" x="2687638" y="2795588"/>
          <p14:tracePt t="147686" x="2741613" y="2768600"/>
          <p14:tracePt t="147706" x="2768600" y="2759075"/>
          <p14:tracePt t="147739" x="2795588" y="2732088"/>
          <p14:tracePt t="147772" x="2822575" y="2697163"/>
          <p14:tracePt t="147806" x="2830513" y="2652713"/>
          <p14:tracePt t="147839" x="2830513" y="2616200"/>
          <p14:tracePt t="147872" x="2830513" y="2571750"/>
          <p14:tracePt t="147919" x="2803525" y="2544763"/>
          <p14:tracePt t="147942" x="2732088" y="2517775"/>
          <p14:tracePt t="147975" x="2705100" y="2492375"/>
          <p14:tracePt t="148006" x="2660650" y="2482850"/>
          <p14:tracePt t="148039" x="2571750" y="2492375"/>
          <p14:tracePt t="148072" x="2544763" y="2500313"/>
          <p14:tracePt t="148106" x="2536825" y="2500313"/>
          <p14:tracePt t="148139" x="2527300" y="2554288"/>
          <p14:tracePt t="148186" x="2527300" y="2608263"/>
          <p14:tracePt t="148207" x="2581275" y="2670175"/>
          <p14:tracePt t="148239" x="2633663" y="2714625"/>
          <p14:tracePt t="148272" x="2616200" y="2608263"/>
          <p14:tracePt t="148372" x="2581275" y="2455863"/>
          <p14:tracePt t="148403" x="2490788" y="2303463"/>
          <p14:tracePt t="148426" x="2428875" y="2224088"/>
          <p14:tracePt t="148458" x="2393950" y="2152650"/>
          <p14:tracePt t="148489" x="2374900" y="2098675"/>
          <p14:tracePt t="148522" x="2366963" y="2063750"/>
          <p14:tracePt t="148556" x="2357438" y="2089150"/>
          <p14:tracePt t="148806" x="2384425" y="2143125"/>
          <p14:tracePt t="148839" x="2428875" y="2241550"/>
          <p14:tracePt t="148873" x="2455863" y="2401888"/>
          <p14:tracePt t="148903" x="2517775" y="2608263"/>
          <p14:tracePt t="148926" x="2544763" y="2660650"/>
          <p14:tracePt t="148958" x="2554288" y="2670175"/>
          <p14:tracePt t="148989" x="2571750" y="2670175"/>
          <p14:tracePt t="149073" x="2589213" y="2660650"/>
          <p14:tracePt t="149106" x="2598738" y="2652713"/>
          <p14:tracePt t="149153" x="2679700" y="2625725"/>
          <p14:tracePt t="149176" x="2697163" y="2608263"/>
          <p14:tracePt t="149209" x="2705100" y="2589213"/>
          <p14:tracePt t="149239" x="2697163" y="2563813"/>
          <p14:tracePt t="149273" x="2679700" y="2544763"/>
          <p14:tracePt t="149306" x="2652713" y="2554288"/>
          <p14:tracePt t="149356" x="2616200" y="2635250"/>
          <p14:tracePt t="149389" x="2608263" y="2697163"/>
          <p14:tracePt t="149419" x="2633663" y="2751138"/>
          <p14:tracePt t="149442" x="2714625" y="2803525"/>
          <p14:tracePt t="149473" x="2751138" y="2822575"/>
          <p14:tracePt t="149506" x="2822575" y="2840038"/>
          <p14:tracePt t="149539" x="2857500" y="2849563"/>
          <p14:tracePt t="149573" x="2884488" y="2840038"/>
          <p14:tracePt t="149606" x="2911475" y="2778125"/>
          <p14:tracePt t="149636" x="2911475" y="2714625"/>
          <p14:tracePt t="149654" x="2894013" y="2589213"/>
          <p14:tracePt t="149676" x="2867025" y="2500313"/>
          <p14:tracePt t="149709" x="2830513" y="2455863"/>
          <p14:tracePt t="149739" x="2759075" y="2428875"/>
          <p14:tracePt t="149772" x="2714625" y="2420938"/>
          <p14:tracePt t="149806" x="2643188" y="2428875"/>
          <p14:tracePt t="149839" x="2517775" y="2473325"/>
          <p14:tracePt t="149873" x="2473325" y="2492375"/>
          <p14:tracePt t="149903" x="2465388" y="2517775"/>
          <p14:tracePt t="149926" x="2473325" y="2581275"/>
          <p14:tracePt t="149959" x="2581275" y="2660650"/>
          <p14:tracePt t="149989" x="2724150" y="2724150"/>
          <p14:tracePt t="150022" x="2776538" y="2741613"/>
          <p14:tracePt t="150056" x="2822575" y="2732088"/>
          <p14:tracePt t="150089" x="2840038" y="2724150"/>
          <p14:tracePt t="150123" x="2847975" y="2724150"/>
          <p14:tracePt t="150153" x="2867025" y="2706688"/>
          <p14:tracePt t="150176" x="2874963" y="2660650"/>
          <p14:tracePt t="150208" x="2857500" y="2625725"/>
          <p14:tracePt t="150240" x="2830513" y="2536825"/>
          <p14:tracePt t="150273" x="2768600" y="2455863"/>
          <p14:tracePt t="150306" x="2741613" y="2446338"/>
          <p14:tracePt t="150339" x="2705100" y="2438400"/>
          <p14:tracePt t="150373" x="2697163" y="2438400"/>
          <p14:tracePt t="150387" x="2660650" y="2455863"/>
          <p14:tracePt t="150436" x="2633663" y="2500313"/>
          <p14:tracePt t="150459" x="2625725" y="2527300"/>
          <p14:tracePt t="150490" x="2625725" y="2563813"/>
          <p14:tracePt t="150523" x="2652713" y="2589213"/>
          <p14:tracePt t="150556" x="2670175" y="2598738"/>
          <p14:tracePt t="150589" x="2670175" y="2509838"/>
          <p14:tracePt t="150889" x="2652713" y="2374900"/>
          <p14:tracePt t="150936" x="2616200" y="2268538"/>
          <p14:tracePt t="150959" x="2589213" y="2179638"/>
          <p14:tracePt t="150990" x="2589213" y="2044700"/>
          <p14:tracePt t="151023" x="2598738" y="1982788"/>
          <p14:tracePt t="151056" x="2616200" y="2000250"/>
          <p14:tracePt t="151192" x="2643188" y="2017713"/>
          <p14:tracePt t="151225" x="2643188" y="2027238"/>
          <p14:tracePt t="151256" x="2687638" y="2009775"/>
          <p14:tracePt t="151306" x="2705100" y="1982788"/>
          <p14:tracePt t="151339" x="2724150" y="1946275"/>
          <p14:tracePt t="151373" x="2724150" y="1866900"/>
          <p14:tracePt t="151420" x="2714625" y="1758950"/>
          <p14:tracePt t="151443" x="2714625" y="1751013"/>
          <p14:tracePt t="151489" x="2724150" y="1839913"/>
          <p14:tracePt t="151572" x="2732088" y="1946275"/>
          <p14:tracePt t="151606" x="2751138" y="2000250"/>
          <p14:tracePt t="151640" x="2768600" y="2000250"/>
          <p14:tracePt t="151670" x="2786063" y="2017713"/>
          <p14:tracePt t="151693" x="2803525" y="2017713"/>
          <p14:tracePt t="151723" x="2840038" y="1992313"/>
          <p14:tracePt t="151790" x="2867025" y="1920875"/>
          <p14:tracePt t="151823" x="2874963" y="1893888"/>
          <p14:tracePt t="151856" x="2874963" y="1874838"/>
          <p14:tracePt t="151920" x="2874963" y="1992313"/>
          <p14:tracePt t="152039" x="2874963" y="2027238"/>
          <p14:tracePt t="152072" x="2874963" y="2036763"/>
          <p14:tracePt t="152989" x="2857500" y="2224088"/>
          <p14:tracePt t="153340" x="2982913" y="2571750"/>
          <p14:tracePt t="153373" x="3036888" y="2697163"/>
          <p14:tracePt t="153403" x="3044825" y="2714625"/>
          <p14:tracePt t="153426" x="3054350" y="2714625"/>
          <p14:tracePt t="157339" x="2946400" y="2589213"/>
          <p14:tracePt t="157823" x="2786063" y="2411413"/>
          <p14:tracePt t="157857" x="2724150" y="2374900"/>
          <p14:tracePt t="157890" x="2705100" y="2357438"/>
          <p14:tracePt t="157921" x="2687638" y="2330450"/>
          <p14:tracePt t="157944" x="2571750" y="2232025"/>
          <p14:tracePt t="157977" x="2482850" y="2187575"/>
          <p14:tracePt t="158007" x="2428875" y="2160588"/>
          <p14:tracePt t="158041" x="2393950" y="2143125"/>
          <p14:tracePt t="158074" x="2366963" y="2143125"/>
          <p14:tracePt t="158107" x="2322513" y="2135188"/>
          <p14:tracePt t="158140" x="2295525" y="2135188"/>
          <p14:tracePt t="158154" x="2133600" y="2135188"/>
          <p14:tracePt t="158187" x="1965325" y="2108200"/>
          <p14:tracePt t="158210" x="1901825" y="2089150"/>
          <p14:tracePt t="158243" x="1893888" y="2089150"/>
          <p14:tracePt t="158273" x="1928813" y="2089150"/>
          <p14:tracePt t="158374" x="1973263" y="2089150"/>
          <p14:tracePt t="158421" x="2009775" y="2098675"/>
          <p14:tracePt t="158444" x="2036763" y="2098675"/>
          <p14:tracePt t="158476" x="2062163" y="2125663"/>
          <p14:tracePt t="158507" x="2108200" y="2152650"/>
          <p14:tracePt t="158540" x="2152650" y="2160588"/>
          <p14:tracePt t="158574" x="2251075" y="2197100"/>
          <p14:tracePt t="158607" x="2366963" y="2206625"/>
          <p14:tracePt t="158640" x="2401888" y="2206625"/>
          <p14:tracePt t="158655" x="2509838" y="2224088"/>
          <p14:tracePt t="158687" x="2625725" y="2251075"/>
          <p14:tracePt t="158710" x="2741613" y="2278063"/>
          <p14:tracePt t="158740" x="2840038" y="2278063"/>
          <p14:tracePt t="158773" x="2919413" y="2278063"/>
          <p14:tracePt t="158807" x="3044825" y="2268538"/>
          <p14:tracePt t="158842" x="3108325" y="2268538"/>
          <p14:tracePt t="158871" x="3187700" y="2268538"/>
          <p14:tracePt t="158904" x="3286125" y="2268538"/>
          <p14:tracePt t="158937" x="3367088" y="2259013"/>
          <p14:tracePt t="158962" x="3411538" y="2251075"/>
          <p14:tracePt t="158990" x="3455988" y="2241550"/>
          <p14:tracePt t="159024" x="3517900" y="2241550"/>
          <p14:tracePt t="159058" x="3554413" y="2241550"/>
          <p14:tracePt t="159090" x="3589338" y="2232025"/>
          <p14:tracePt t="159124" x="3598863" y="2232025"/>
          <p14:tracePt t="162721" x="3482975" y="2152650"/>
          <p14:tracePt t="163158" x="3125788" y="1946275"/>
          <p14:tracePt t="163189" x="2795588" y="1776413"/>
          <p14:tracePt t="163211" x="2759075" y="1751013"/>
          <p14:tracePt t="163241" x="2741613" y="1724025"/>
          <p14:tracePt t="163274" x="2732088" y="1704975"/>
          <p14:tracePt t="163308" x="2732088" y="1697038"/>
          <p14:tracePt t="163341" x="2751138" y="1714500"/>
          <p14:tracePt t="163438" x="2884488" y="1776413"/>
          <p14:tracePt t="163461" x="3009900" y="1803400"/>
          <p14:tracePt t="163491" x="3044825" y="1803400"/>
          <p14:tracePt t="163524" x="3098800" y="1776413"/>
          <p14:tracePt t="163557" x="3214688" y="1660525"/>
          <p14:tracePt t="163591" x="3268663" y="1608138"/>
          <p14:tracePt t="163608" x="3303588" y="1527175"/>
          <p14:tracePt t="163641" x="3313113" y="1517650"/>
          <p14:tracePt t="163655" x="3313113" y="1482725"/>
          <p14:tracePt t="163688" x="3313113" y="1473200"/>
          <p14:tracePt t="163711" x="3259138" y="1544638"/>
          <p14:tracePt t="163808" x="3232150" y="1652588"/>
          <p14:tracePt t="163841" x="3187700" y="1812925"/>
          <p14:tracePt t="163874" x="3160713" y="1946275"/>
          <p14:tracePt t="163908" x="3152775" y="2036763"/>
          <p14:tracePt t="163938" x="3125788" y="2143125"/>
          <p14:tracePt t="163961" x="3125788" y="2232025"/>
          <p14:tracePt t="163993" x="3125788" y="2330450"/>
          <p14:tracePt t="164024" x="3152775" y="2446338"/>
          <p14:tracePt t="164058" x="3160713" y="2608263"/>
          <p14:tracePt t="164091" x="3160713" y="2660650"/>
          <p14:tracePt t="164108" x="3160713" y="2759075"/>
          <p14:tracePt t="164141" x="3170238" y="2786063"/>
          <p14:tracePt t="164155" x="3179763" y="2874963"/>
          <p14:tracePt t="164188" x="3187700" y="3009900"/>
          <p14:tracePt t="164211" x="3187700" y="3108325"/>
          <p14:tracePt t="164241" x="3170238" y="3232150"/>
          <p14:tracePt t="164274" x="3133725" y="3384550"/>
          <p14:tracePt t="164307" x="3098800" y="3608388"/>
          <p14:tracePt t="164341" x="3054350" y="3778250"/>
          <p14:tracePt t="164374" x="3036888" y="3894138"/>
          <p14:tracePt t="164408" x="3036888" y="3965575"/>
          <p14:tracePt t="164438" x="3036888" y="4054475"/>
          <p14:tracePt t="164461" x="3036888" y="4125913"/>
          <p14:tracePt t="164493" x="3036888" y="4152900"/>
          <p14:tracePt t="164524" x="3108325" y="4081463"/>
          <p14:tracePt t="164591" x="3170238" y="3795713"/>
          <p14:tracePt t="164624" x="3205163" y="3421063"/>
          <p14:tracePt t="164658" x="3197225" y="3206750"/>
          <p14:tracePt t="164689" x="3179763" y="3017838"/>
          <p14:tracePt t="164711" x="3179763" y="2874963"/>
          <p14:tracePt t="164741" x="3197225" y="2608263"/>
          <p14:tracePt t="164774" x="3170238" y="2420938"/>
          <p14:tracePt t="164808" x="3152775" y="2322513"/>
          <p14:tracePt t="164841" x="3143250" y="2197100"/>
          <p14:tracePt t="164874" x="3152775" y="2081213"/>
          <p14:tracePt t="164908" x="3179763" y="1965325"/>
          <p14:tracePt t="164938" x="3214688" y="1857375"/>
          <p14:tracePt t="164961" x="3224213" y="1768475"/>
          <p14:tracePt t="164994" x="3224213" y="1697038"/>
          <p14:tracePt t="165024" x="3232150" y="1670050"/>
          <p14:tracePt t="165058" x="3251200" y="1741488"/>
          <p14:tracePt t="165205" x="3251200" y="1901825"/>
          <p14:tracePt t="165228" x="3224213" y="2170113"/>
          <p14:tracePt t="165258" x="3224213" y="2401888"/>
          <p14:tracePt t="165291" x="3276600" y="2500313"/>
          <p14:tracePt t="165324" x="3313113" y="2608263"/>
          <p14:tracePt t="165358" x="3313113" y="2813050"/>
          <p14:tracePt t="165391" x="3295650" y="2901950"/>
          <p14:tracePt t="165421" x="3295650" y="3009900"/>
          <p14:tracePt t="165445" x="3303588" y="3160713"/>
          <p14:tracePt t="165477" x="3322638" y="3330575"/>
          <p14:tracePt t="165508" x="3303588" y="3473450"/>
          <p14:tracePt t="165541" x="3276600" y="3581400"/>
          <p14:tracePt t="165575" x="3268663" y="3625850"/>
          <p14:tracePt t="165608" x="3241675" y="3652838"/>
          <p14:tracePt t="165658" x="3241675" y="3662363"/>
          <p14:tracePt t="165705" x="3232150" y="3465513"/>
          <p14:tracePt t="165791" x="3232150" y="3116263"/>
          <p14:tracePt t="165824" x="3205163" y="2751138"/>
          <p14:tracePt t="165858" x="3187700" y="2492375"/>
          <p14:tracePt t="165891" x="3143250" y="2268538"/>
          <p14:tracePt t="165921" x="3125788" y="2179638"/>
          <p14:tracePt t="165944" x="3089275" y="2098675"/>
          <p14:tracePt t="165977" x="3081338" y="2071688"/>
          <p14:tracePt t="166008" x="3081338" y="2054225"/>
          <p14:tracePt t="166041" x="3062288" y="2036763"/>
          <p14:tracePt t="166075" x="3044825" y="2036763"/>
          <p14:tracePt t="166210" x="3036888" y="2044700"/>
          <p14:tracePt t="166241" x="3017838" y="2071688"/>
          <p14:tracePt t="166275" x="3000375" y="2081213"/>
          <p14:tracePt t="166308" x="2990850" y="2089150"/>
          <p14:tracePt t="166341" x="2973388" y="2089150"/>
          <p14:tracePt t="166375" x="2973388" y="2081213"/>
          <p14:tracePt t="166438" x="2973388" y="2071688"/>
          <p14:tracePt t="166558" x="2973388" y="2054225"/>
          <p14:tracePt t="166591" x="2982913" y="2027238"/>
          <p14:tracePt t="166624" x="2990850" y="2009775"/>
          <p14:tracePt t="166658" x="3071813" y="2214563"/>
          <p14:tracePt t="166791" x="3160713" y="2473325"/>
          <p14:tracePt t="166825" x="3197225" y="2643188"/>
          <p14:tracePt t="166858" x="3197225" y="2732088"/>
          <p14:tracePt t="166891" x="3187700" y="2778125"/>
          <p14:tracePt t="166922" x="3187700" y="2795588"/>
          <p14:tracePt t="166955" x="3187700" y="2768600"/>
          <p14:tracePt t="167041" x="3197225" y="2751138"/>
          <p14:tracePt t="167075" x="3197225" y="2741613"/>
          <p14:tracePt t="168894" x="3214688" y="2732088"/>
          <p14:tracePt t="168909" x="3276600" y="2652713"/>
          <p14:tracePt t="168938" x="3313113" y="2563813"/>
          <p14:tracePt t="168961" x="3340100" y="2500313"/>
          <p14:tracePt t="168994" x="3357563" y="2420938"/>
          <p14:tracePt t="169025" x="3384550" y="2295525"/>
          <p14:tracePt t="169058" x="3419475" y="2197100"/>
          <p14:tracePt t="169091" x="3455988" y="2125663"/>
          <p14:tracePt t="169125" x="3482975" y="2089150"/>
          <p14:tracePt t="169159" x="3490913" y="2071688"/>
          <p14:tracePt t="169189" x="3490913" y="2063750"/>
          <p14:tracePt t="169212" x="3490913" y="2054225"/>
          <p14:tracePt t="169258" x="3517900" y="2143125"/>
          <p14:tracePt t="169375" x="3571875" y="2473325"/>
          <p14:tracePt t="169408" x="3598863" y="2660650"/>
          <p14:tracePt t="169439" x="3625850" y="2813050"/>
          <p14:tracePt t="169461" x="3625850" y="2921000"/>
          <p14:tracePt t="169494" x="3633788" y="3009900"/>
          <p14:tracePt t="169525" x="3633788" y="3017838"/>
          <p14:tracePt t="169558" x="3633788" y="3009900"/>
          <p14:tracePt t="169727" x="3643313" y="2982913"/>
          <p14:tracePt t="170158" x="3679825" y="2884488"/>
          <p14:tracePt t="170189" x="3705225" y="2714625"/>
          <p14:tracePt t="170212" x="3687763" y="2581275"/>
          <p14:tracePt t="170244" x="3652838" y="2446338"/>
          <p14:tracePt t="170275" x="3633788" y="2366963"/>
          <p14:tracePt t="170308" x="3633788" y="2339975"/>
          <p14:tracePt t="170342" x="3633788" y="2330450"/>
          <p14:tracePt t="170375" x="3633788" y="2312988"/>
          <p14:tracePt t="170461" x="3625850" y="2286000"/>
          <p14:tracePt t="170494" x="3616325" y="2251075"/>
          <p14:tracePt t="170525" x="3616325" y="2241550"/>
          <p14:tracePt t="174092" x="3857625" y="2366963"/>
          <p14:tracePt t="174626" x="3902075" y="2393950"/>
          <p14:tracePt t="174659" x="3902075" y="2401888"/>
          <p14:tracePt t="174690" x="3929063" y="2393950"/>
          <p14:tracePt t="174728" x="3956050" y="2366963"/>
          <p14:tracePt t="174759" x="3983038" y="2322513"/>
          <p14:tracePt t="174792" x="4010025" y="2251075"/>
          <p14:tracePt t="174826" x="4010025" y="2214563"/>
          <p14:tracePt t="174859" x="4010025" y="2160588"/>
          <p14:tracePt t="174925" x="4010025" y="2071688"/>
          <p14:tracePt t="174956" x="3983038" y="1965325"/>
          <p14:tracePt t="174979" x="3965575" y="1893888"/>
          <p14:tracePt t="175009" x="3956050" y="1830388"/>
          <p14:tracePt t="175042" x="3956050" y="1822450"/>
          <p14:tracePt t="175076" x="3965575" y="1785938"/>
          <p14:tracePt t="175126" x="3973513" y="1776413"/>
          <p14:tracePt t="175159" x="3983038" y="1866900"/>
          <p14:tracePt t="175245" x="4010025" y="2000250"/>
          <p14:tracePt t="175276" x="4010025" y="2135188"/>
          <p14:tracePt t="175309" x="3973513" y="2339975"/>
          <p14:tracePt t="175342" x="3938588" y="2635250"/>
          <p14:tracePt t="175376" x="3946525" y="2965450"/>
          <p14:tracePt t="175409" x="3973513" y="3187700"/>
          <p14:tracePt t="175439" x="3973513" y="3411538"/>
          <p14:tracePt t="175462" x="3983038" y="3509963"/>
          <p14:tracePt t="175495" x="3990975" y="3544888"/>
          <p14:tracePt t="175526" x="3990975" y="3635375"/>
          <p14:tracePt t="175559" x="4000500" y="3741738"/>
          <p14:tracePt t="175592" x="4027488" y="3840163"/>
          <p14:tracePt t="175626" x="4062413" y="3965575"/>
          <p14:tracePt t="175659" x="4081463" y="4010025"/>
          <p14:tracePt t="175690" x="4089400" y="4037013"/>
          <p14:tracePt t="175723" x="4089400" y="4064000"/>
          <p14:tracePt t="175756" x="4089400" y="4071938"/>
          <p14:tracePt t="175792" x="4098925" y="4071938"/>
          <p14:tracePt t="175892" x="4108450" y="4037013"/>
          <p14:tracePt t="175926" x="4098925" y="3973513"/>
          <p14:tracePt t="175956" x="4071938" y="3902075"/>
          <p14:tracePt t="175979" x="4071938" y="3894138"/>
          <p14:tracePt t="175993" x="4062413" y="3867150"/>
          <p14:tracePt t="176026" x="4062413" y="3857625"/>
          <p14:tracePt t="176159" x="4054475" y="3857625"/>
          <p14:tracePt t="176206" x="4044950" y="3857625"/>
          <p14:tracePt t="176229" x="4027488" y="3884613"/>
          <p14:tracePt t="176259" x="4017963" y="3902075"/>
          <p14:tracePt t="176277" x="3983038" y="3992563"/>
          <p14:tracePt t="176309" x="3965575" y="4054475"/>
          <p14:tracePt t="176342" x="3965575" y="4064000"/>
          <p14:tracePt t="176376" x="3965575" y="3983038"/>
          <p14:tracePt t="176509" x="4000500" y="3813175"/>
          <p14:tracePt t="176543" x="4027488" y="3446463"/>
          <p14:tracePt t="176576" x="4143375" y="2759075"/>
          <p14:tracePt t="176609" x="4197350" y="2251075"/>
          <p14:tracePt t="176643" x="4205288" y="2224088"/>
          <p14:tracePt t="176657" x="4214813" y="2170113"/>
          <p14:tracePt t="229332" x="4160838" y="2170113"/>
          <p14:tracePt t="230230" x="4108450" y="2170113"/>
          <p14:tracePt t="230263" x="3956050" y="2160588"/>
          <p14:tracePt t="230285" x="3919538" y="2160588"/>
          <p14:tracePt t="230318" x="3848100" y="2143125"/>
          <p14:tracePt t="230349" x="3562350" y="2089150"/>
          <p14:tracePt t="230382" x="3411538" y="2054225"/>
          <p14:tracePt t="230415" x="3303588" y="2017713"/>
          <p14:tracePt t="230449" x="3205163" y="2000250"/>
          <p14:tracePt t="230482" x="3160713" y="1982788"/>
          <p14:tracePt t="230513" x="2946400" y="1955800"/>
          <p14:tracePt t="230535" x="2776538" y="1955800"/>
          <p14:tracePt t="230568" x="2643188" y="1973263"/>
          <p14:tracePt t="230599" x="2571750" y="2000250"/>
          <p14:tracePt t="230616" x="2446338" y="2071688"/>
          <p14:tracePt t="230649" x="2411413" y="2089150"/>
          <p14:tracePt t="230667" x="2401888" y="2098675"/>
          <p14:tracePt t="230699" x="2401888" y="2116138"/>
          <p14:tracePt t="230784" x="2401888" y="2125663"/>
          <p14:tracePt t="230818" x="2393950" y="2160588"/>
          <p14:tracePt t="230849" x="2393950" y="2197100"/>
          <p14:tracePt t="230882" x="2393950" y="2224088"/>
          <p14:tracePt t="230916" x="2384425" y="2251075"/>
          <p14:tracePt t="230949" x="2374900" y="2278063"/>
          <p14:tracePt t="230982" x="2374900" y="2286000"/>
          <p14:tracePt t="231013" x="2357438" y="2295525"/>
          <p14:tracePt t="231036" x="2347913" y="2312988"/>
          <p14:tracePt t="231068" x="2330450" y="2303463"/>
          <p14:tracePt t="231149" x="2322513" y="2295525"/>
          <p14:tracePt t="231167" x="2312988" y="2295525"/>
          <p14:tracePt t="231199" x="2312988" y="2278063"/>
          <p14:tracePt t="231246" x="2312988" y="2259013"/>
          <p14:tracePt t="231269" x="2312988" y="2232025"/>
          <p14:tracePt t="231301" x="2312988" y="2241550"/>
          <p14:tracePt t="231535" x="2312988" y="2259013"/>
          <p14:tracePt t="231569" x="2312988" y="2295525"/>
          <p14:tracePt t="231599" x="2312988" y="2312988"/>
          <p14:tracePt t="231632" x="2312988" y="2330450"/>
          <p14:tracePt t="231666" x="2312988" y="2339975"/>
          <p14:tracePt t="231700" x="2303463" y="2366963"/>
          <p14:tracePt t="231832" x="2286000" y="2384425"/>
          <p14:tracePt t="231866" x="2286000" y="2322513"/>
          <p14:tracePt t="231982" x="2295525" y="2259013"/>
          <p14:tracePt t="232013" x="2295525" y="2224088"/>
          <p14:tracePt t="232036" x="2295525" y="2206625"/>
          <p14:tracePt t="232069" x="2303463" y="2241550"/>
          <p14:tracePt t="232249" x="2303463" y="2278063"/>
          <p14:tracePt t="232269" x="2303463" y="2295525"/>
          <p14:tracePt t="232301" x="2322513" y="2241550"/>
          <p14:tracePt t="232500" x="2330450" y="2187575"/>
          <p14:tracePt t="232546" x="2339975" y="2160588"/>
          <p14:tracePt t="232566" x="2339975" y="2152650"/>
          <p14:tracePt t="232599" x="2303463" y="2197100"/>
          <p14:tracePt t="232716" x="2286000" y="2251075"/>
          <p14:tracePt t="232746" x="2268538" y="2278063"/>
          <p14:tracePt t="232780" x="2268538" y="2295525"/>
          <p14:tracePt t="232818" x="2268538" y="2303463"/>
          <p14:tracePt t="232849" x="2286000" y="2303463"/>
          <p14:tracePt t="232999" x="2303463" y="2286000"/>
          <p14:tracePt t="233019" x="2322513" y="2251075"/>
          <p14:tracePt t="233051" x="2330450" y="2214563"/>
          <p14:tracePt t="233085" x="2330450" y="2187575"/>
          <p14:tracePt t="233116" x="2330450" y="2206625"/>
          <p14:tracePt t="233263" x="2330450" y="2224088"/>
          <p14:tracePt t="233286" x="2330450" y="2251075"/>
          <p14:tracePt t="233318" x="2330450" y="2278063"/>
          <p14:tracePt t="344626" x="2374900" y="2278063"/>
          <p14:tracePt t="344863" x="2428875" y="2268538"/>
          <p14:tracePt t="344893" x="2527300" y="2268538"/>
          <p14:tracePt t="344916" x="2724150" y="2259013"/>
          <p14:tracePt t="344948" x="2813050" y="2268538"/>
          <p14:tracePt t="344979" x="2616200" y="2224088"/>
          <p14:tracePt t="345046" x="2295525" y="2179638"/>
          <p14:tracePt t="345080" x="2017713" y="2135188"/>
          <p14:tracePt t="345113" x="1901825" y="2125663"/>
          <p14:tracePt t="345143" x="1776413" y="2116138"/>
          <p14:tracePt t="345166" x="1704975" y="2125663"/>
          <p14:tracePt t="345183" x="1608138" y="2143125"/>
          <p14:tracePt t="345213" x="1204913" y="2197100"/>
          <p14:tracePt t="345246" x="866775" y="2251075"/>
          <p14:tracePt t="345279" x="839788" y="2268538"/>
          <p14:tracePt t="345313" x="1143000" y="2295525"/>
          <p14:tracePt t="345379" x="1438275" y="2322513"/>
          <p14:tracePt t="345410" x="1616075" y="2303463"/>
          <p14:tracePt t="345433" x="1679575" y="2295525"/>
          <p14:tracePt t="345462" x="1562100" y="2295525"/>
          <p14:tracePt t="345596" x="1401763" y="2322513"/>
          <p14:tracePt t="345629" x="1608138" y="2295525"/>
          <p14:tracePt t="345714" x="1946275" y="2232025"/>
          <p14:tracePt t="345746" x="2179638" y="2241550"/>
          <p14:tracePt t="345779" x="2322513" y="2259013"/>
          <p14:tracePt t="345813" x="2366963" y="2268538"/>
          <p14:tracePt t="345846" x="2357438" y="2224088"/>
          <p14:tracePt t="346029" x="2438400" y="2179638"/>
          <p14:tracePt t="346062" x="2571750" y="2135188"/>
          <p14:tracePt t="346096" x="2660650" y="2125663"/>
          <p14:tracePt t="346129" x="2679700" y="2125663"/>
          <p14:tracePt t="346176" x="2652713" y="2116138"/>
          <p14:tracePt t="346330" x="2616200" y="2108200"/>
          <p14:tracePt t="346363" x="2544763" y="2081213"/>
          <p14:tracePt t="346393" x="2446338" y="2044700"/>
          <p14:tracePt t="346416" x="2339975" y="2027238"/>
          <p14:tracePt t="346449" x="2303463" y="2017713"/>
          <p14:tracePt t="346479" x="2295525" y="2009775"/>
          <p14:tracePt t="346513" x="2357438" y="2027238"/>
          <p14:tracePt t="346596" x="2465388" y="2044700"/>
          <p14:tracePt t="346627" x="2705100" y="2063750"/>
          <p14:tracePt t="346660" x="3125788" y="2017713"/>
          <p14:tracePt t="346683" x="3473450" y="2017713"/>
          <p14:tracePt t="346714" x="3679825" y="2017713"/>
          <p14:tracePt t="346746" x="3813175" y="2027238"/>
          <p14:tracePt t="346780" x="3973513" y="2017713"/>
          <p14:tracePt t="346813" x="4179888" y="2000250"/>
          <p14:tracePt t="346846" x="4286250" y="2009775"/>
          <p14:tracePt t="346877" x="4303713" y="2009775"/>
          <p14:tracePt t="346910" x="4214813" y="1982788"/>
          <p14:tracePt t="347013" x="4037013" y="1965325"/>
          <p14:tracePt t="347046" x="3911600" y="1955800"/>
          <p14:tracePt t="347079" x="3687763" y="1955800"/>
          <p14:tracePt t="347113" x="3429000" y="1982788"/>
          <p14:tracePt t="347143" x="3054350" y="1982788"/>
          <p14:tracePt t="347177" x="2919413" y="1982788"/>
          <p14:tracePt t="347184" x="2741613" y="1973263"/>
          <p14:tracePt t="347214" x="2625725" y="1973263"/>
          <p14:tracePt t="347246" x="2473325" y="1973263"/>
          <p14:tracePt t="347280" x="2322513" y="2009775"/>
          <p14:tracePt t="347313" x="2295525" y="2009775"/>
          <p14:tracePt t="347346" x="2286000" y="2009775"/>
          <p14:tracePt t="347380" x="2357438" y="2009775"/>
          <p14:tracePt t="347449" x="2500313" y="2009775"/>
          <p14:tracePt t="347479" x="2759075" y="2009775"/>
          <p14:tracePt t="347513" x="3268663" y="2036763"/>
          <p14:tracePt t="347547" x="3670300" y="2071688"/>
          <p14:tracePt t="347580" x="3938588" y="2089150"/>
          <p14:tracePt t="347613" x="4010025" y="2089150"/>
          <p14:tracePt t="347643" x="4027488" y="2089150"/>
          <p14:tracePt t="347666" x="4054475" y="2071688"/>
          <p14:tracePt t="347763" x="3965575" y="2054225"/>
          <p14:tracePt t="347830" x="3724275" y="2044700"/>
          <p14:tracePt t="347863" x="3527425" y="2044700"/>
          <p14:tracePt t="347893" x="3286125" y="2036763"/>
          <p14:tracePt t="347916" x="2965450" y="2036763"/>
          <p14:tracePt t="347949" x="2670175" y="2036763"/>
          <p14:tracePt t="347979" x="2517775" y="2036763"/>
          <p14:tracePt t="348013" x="2411413" y="2036763"/>
          <p14:tracePt t="348046" x="2295525" y="2063750"/>
          <p14:tracePt t="348080" x="2152650" y="2125663"/>
          <p14:tracePt t="348113" x="2017713" y="2187575"/>
          <p14:tracePt t="348143" x="1751013" y="2330450"/>
          <p14:tracePt t="348166" x="1625600" y="2349500"/>
          <p14:tracePt t="348183" x="1509713" y="2374900"/>
          <p14:tracePt t="348215" x="1465263" y="2384425"/>
          <p14:tracePt t="348246" x="1446213" y="2384425"/>
          <p14:tracePt t="348280" x="1428750" y="2366963"/>
          <p14:tracePt t="348330" x="1419225" y="2357438"/>
          <p14:tracePt t="348363" x="1419225" y="2349500"/>
          <p14:tracePt t="348393" x="1465263" y="2330450"/>
          <p14:tracePt t="348416" x="1490663" y="2322513"/>
          <p14:tracePt t="348449" x="1500188" y="2322513"/>
          <p14:tracePt t="348480" x="1581150" y="2322513"/>
          <p14:tracePt t="348563" x="1589088" y="2322513"/>
          <p14:tracePt t="348596" x="1589088" y="2312988"/>
          <p14:tracePt t="348683" x="1544638" y="2286000"/>
          <p14:tracePt t="348714" x="1490663" y="2286000"/>
          <p14:tracePt t="348746" x="1465263" y="2286000"/>
          <p14:tracePt t="348780" x="1455738" y="2286000"/>
          <p14:tracePt t="348813" x="1465263" y="2303463"/>
          <p14:tracePt t="348893" x="1536700" y="2330450"/>
          <p14:tracePt t="348916" x="1652588" y="2339975"/>
          <p14:tracePt t="348949" x="1697038" y="2339975"/>
          <p14:tracePt t="348979" x="1704975" y="2330450"/>
          <p14:tracePt t="349030" x="1704975" y="2312988"/>
          <p14:tracePt t="349063" x="1660525" y="2303463"/>
          <p14:tracePt t="349096" x="1589088" y="2303463"/>
          <p14:tracePt t="349127" x="1562100" y="2312988"/>
          <p14:tracePt t="349160" x="1562100" y="2322513"/>
          <p14:tracePt t="349246" x="1581150" y="2322513"/>
          <p14:tracePt t="349280" x="1589088" y="2322513"/>
          <p14:tracePt t="370701" x="1633538" y="2374900"/>
          <p14:tracePt t="371429" x="1741488" y="2536825"/>
          <p14:tracePt t="371453" x="1822450" y="2635250"/>
          <p14:tracePt t="371485" x="1938338" y="2732088"/>
          <p14:tracePt t="371516" x="2143125" y="2911475"/>
          <p14:tracePt t="371549" x="2419350" y="3179763"/>
          <p14:tracePt t="371582" x="2608263" y="3384550"/>
          <p14:tracePt t="371616" x="2884488" y="3687763"/>
          <p14:tracePt t="371649" x="3152775" y="3911600"/>
          <p14:tracePt t="371696" x="3348038" y="4098925"/>
          <p14:tracePt t="371719" x="3527425" y="4295775"/>
          <p14:tracePt t="371749" x="4071938" y="4714875"/>
          <p14:tracePt t="371782" x="4429125" y="4965700"/>
          <p14:tracePt t="371816" x="4768850" y="5241925"/>
          <p14:tracePt t="371849" x="4983163" y="5456238"/>
          <p14:tracePt t="371883" x="5089525" y="5572125"/>
          <p14:tracePt t="371929" x="5207000" y="5635625"/>
          <p14:tracePt t="371953" x="5322888" y="5697538"/>
          <p14:tracePt t="371985" x="5394325" y="5734050"/>
          <p14:tracePt t="372016" x="5473700" y="5768975"/>
          <p14:tracePt t="372049" x="5527675" y="5795963"/>
          <p14:tracePt t="372083" x="5643563" y="5849938"/>
          <p14:tracePt t="372116" x="5946775" y="5921375"/>
          <p14:tracePt t="372149" x="6232525" y="5965825"/>
          <p14:tracePt t="372196" x="6545263" y="6019800"/>
          <p14:tracePt t="372220" x="6724650" y="6037263"/>
          <p14:tracePt t="372249" x="6973888" y="6072188"/>
          <p14:tracePt t="372283" x="7000875" y="6072188"/>
          <p14:tracePt t="372300" x="7010400" y="6072188"/>
          <p14:tracePt t="372333" x="6992938" y="6072188"/>
          <p14:tracePt t="372718" x="6956425" y="6064250"/>
          <p14:tracePt t="372749" x="6921500" y="6054725"/>
          <p14:tracePt t="372783" x="6894513" y="6054725"/>
          <p14:tracePt t="372816" x="6867525" y="6054725"/>
          <p14:tracePt t="372849" x="6840538" y="6054725"/>
          <p14:tracePt t="372883" x="6813550" y="6054725"/>
          <p14:tracePt t="372913" x="6769100" y="6064250"/>
          <p14:tracePt t="372946" x="6742113" y="6072188"/>
          <p14:tracePt t="372954" x="6715125" y="6099175"/>
          <p14:tracePt t="372983" x="6697663" y="6099175"/>
          <p14:tracePt t="373016" x="6688138" y="6126163"/>
          <p14:tracePt t="373250" x="6732588" y="6180138"/>
          <p14:tracePt t="373649" x="6759575" y="6234113"/>
          <p14:tracePt t="373680" x="6778625" y="6242050"/>
          <p14:tracePt t="373687" x="6778625" y="6251575"/>
          <p14:tracePt t="373719" x="6778625" y="6234113"/>
          <p14:tracePt t="374316" x="6778625" y="6224588"/>
          <p14:tracePt t="374349" x="6778625" y="6215063"/>
          <p14:tracePt t="374383" x="6769100" y="6215063"/>
          <p14:tracePt t="374485" x="6742113" y="6215063"/>
          <p14:tracePt t="374516" x="6724650" y="6215063"/>
          <p14:tracePt t="374566" x="6724650" y="6170613"/>
          <p14:tracePt t="374680" x="6724650" y="6153150"/>
          <p14:tracePt t="374688" x="6724650" y="6143625"/>
          <p14:tracePt t="374719" x="6715125" y="6162675"/>
          <p14:tracePt t="376083" x="6732588" y="6108700"/>
          <p14:tracePt t="376666" x="6751638" y="6091238"/>
          <p14:tracePt t="376697" x="6751638" y="608171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 Pipeline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5613" y="957472"/>
            <a:ext cx="8228012" cy="1903189"/>
          </a:xfrm>
        </p:spPr>
        <p:txBody>
          <a:bodyPr/>
          <a:lstStyle/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Decision is using non-unified (i.e., complex) pipeline, but fix somehow the problem with out-of-order completion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Need track not only true dependences, but also Write-After-Write (WAW) ones:</a:t>
            </a:r>
            <a:endParaRPr lang="ru-RU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492645" y="3029527"/>
            <a:ext cx="2250937" cy="16466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Code Example:</a:t>
            </a:r>
          </a:p>
          <a:p>
            <a:endParaRPr lang="en-US" sz="900" dirty="0" smtClean="0">
              <a:latin typeface="Neo Sans Intel" panose="020B0504020202020204" pitchFamily="34" charset="0"/>
              <a:cs typeface="Consolas" panose="020B0609020204030204" pitchFamily="49" charset="0"/>
            </a:endParaRPr>
          </a:p>
          <a:p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1. 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MEM[</a:t>
            </a:r>
            <a:r>
              <a:rPr lang="en-US" dirty="0" err="1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2. 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R3</a:t>
            </a:r>
          </a:p>
          <a:p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3. </a:t>
            </a:r>
            <a:r>
              <a:rPr lang="en-US" b="1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R2 + R3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77341" y="2284161"/>
            <a:ext cx="3757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Neo Sans Intel" panose="020B0504020202020204" pitchFamily="34" charset="0"/>
              </a:rPr>
              <a:t>True</a:t>
            </a:r>
            <a:r>
              <a:rPr lang="en-US" dirty="0" smtClean="0">
                <a:latin typeface="Neo Sans Intel" panose="020B0504020202020204" pitchFamily="34" charset="0"/>
              </a:rPr>
              <a:t> dependence (</a:t>
            </a:r>
            <a:r>
              <a:rPr lang="en-US" b="1" dirty="0" smtClean="0">
                <a:latin typeface="Neo Sans Intel" panose="020B0504020202020204" pitchFamily="34" charset="0"/>
              </a:rPr>
              <a:t>R</a:t>
            </a:r>
            <a:r>
              <a:rPr lang="en-US" dirty="0" smtClean="0">
                <a:latin typeface="Neo Sans Intel" panose="020B0504020202020204" pitchFamily="34" charset="0"/>
              </a:rPr>
              <a:t>ead-</a:t>
            </a:r>
            <a:r>
              <a:rPr lang="en-US" b="1" dirty="0" smtClean="0">
                <a:latin typeface="Neo Sans Intel" panose="020B0504020202020204" pitchFamily="34" charset="0"/>
              </a:rPr>
              <a:t>A</a:t>
            </a:r>
            <a:r>
              <a:rPr lang="en-US" dirty="0" smtClean="0">
                <a:latin typeface="Neo Sans Intel" panose="020B0504020202020204" pitchFamily="34" charset="0"/>
              </a:rPr>
              <a:t>fter-</a:t>
            </a:r>
            <a:r>
              <a:rPr lang="en-US" b="1" dirty="0" smtClean="0">
                <a:latin typeface="Neo Sans Intel" panose="020B0504020202020204" pitchFamily="34" charset="0"/>
              </a:rPr>
              <a:t>W</a:t>
            </a:r>
            <a:r>
              <a:rPr lang="en-US" dirty="0" smtClean="0">
                <a:latin typeface="Neo Sans Intel" panose="020B0504020202020204" pitchFamily="34" charset="0"/>
              </a:rPr>
              <a:t>rite)</a:t>
            </a:r>
            <a:endParaRPr lang="ru-RU" dirty="0" smtClean="0">
              <a:latin typeface="Neo Sans Intel" panose="020B05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77341" y="3822536"/>
            <a:ext cx="3847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Neo Sans Intel" panose="020B0504020202020204" pitchFamily="34" charset="0"/>
              </a:rPr>
              <a:t>False </a:t>
            </a:r>
            <a:r>
              <a:rPr lang="en-US" dirty="0" smtClean="0">
                <a:latin typeface="Neo Sans Intel" panose="020B0504020202020204" pitchFamily="34" charset="0"/>
              </a:rPr>
              <a:t>dependence (</a:t>
            </a:r>
            <a:r>
              <a:rPr lang="en-US" b="1" dirty="0" smtClean="0">
                <a:latin typeface="Neo Sans Intel" panose="020B0504020202020204" pitchFamily="34" charset="0"/>
              </a:rPr>
              <a:t>W</a:t>
            </a:r>
            <a:r>
              <a:rPr lang="en-US" dirty="0" smtClean="0">
                <a:latin typeface="Neo Sans Intel" panose="020B0504020202020204" pitchFamily="34" charset="0"/>
              </a:rPr>
              <a:t>rite-</a:t>
            </a:r>
            <a:r>
              <a:rPr lang="en-US" b="1" dirty="0" smtClean="0">
                <a:latin typeface="Neo Sans Intel" panose="020B0504020202020204" pitchFamily="34" charset="0"/>
              </a:rPr>
              <a:t>A</a:t>
            </a:r>
            <a:r>
              <a:rPr lang="en-US" dirty="0" smtClean="0">
                <a:latin typeface="Neo Sans Intel" panose="020B0504020202020204" pitchFamily="34" charset="0"/>
              </a:rPr>
              <a:t>fter-</a:t>
            </a:r>
            <a:r>
              <a:rPr lang="en-US" b="1" dirty="0" smtClean="0">
                <a:latin typeface="Neo Sans Intel" panose="020B0504020202020204" pitchFamily="34" charset="0"/>
              </a:rPr>
              <a:t>W</a:t>
            </a:r>
            <a:r>
              <a:rPr lang="en-US" dirty="0" smtClean="0">
                <a:latin typeface="Neo Sans Intel" panose="020B0504020202020204" pitchFamily="34" charset="0"/>
              </a:rPr>
              <a:t>rite)</a:t>
            </a:r>
            <a:endParaRPr lang="ru-RU" dirty="0" smtClean="0">
              <a:latin typeface="Neo Sans Intel" panose="020B05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98257" y="2695191"/>
            <a:ext cx="23528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1.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MEM[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2. 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←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R3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60921" y="4194593"/>
            <a:ext cx="23901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1.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MEM[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3</a:t>
            </a:r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. </a:t>
            </a:r>
            <a:r>
              <a:rPr lang="en-US" b="1" dirty="0">
                <a:latin typeface="Neo Sans Intel" panose="020B0504020202020204" pitchFamily="34" charset="0"/>
                <a:cs typeface="Consolas" panose="020B0609020204030204" pitchFamily="49" charset="0"/>
              </a:rPr>
              <a:t>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R2 + R3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977341" y="5138853"/>
            <a:ext cx="3776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Neo Sans Intel" panose="020B0504020202020204" pitchFamily="34" charset="0"/>
              </a:rPr>
              <a:t>Anti-</a:t>
            </a:r>
            <a:r>
              <a:rPr lang="en-US" dirty="0" smtClean="0">
                <a:latin typeface="Neo Sans Intel" panose="020B0504020202020204" pitchFamily="34" charset="0"/>
              </a:rPr>
              <a:t>dependence (</a:t>
            </a:r>
            <a:r>
              <a:rPr lang="en-US" b="1" dirty="0" smtClean="0">
                <a:latin typeface="Neo Sans Intel" panose="020B0504020202020204" pitchFamily="34" charset="0"/>
              </a:rPr>
              <a:t>W</a:t>
            </a:r>
            <a:r>
              <a:rPr lang="en-US" dirty="0" smtClean="0">
                <a:latin typeface="Neo Sans Intel" panose="020B0504020202020204" pitchFamily="34" charset="0"/>
              </a:rPr>
              <a:t>rite-</a:t>
            </a:r>
            <a:r>
              <a:rPr lang="en-US" b="1" dirty="0" smtClean="0">
                <a:latin typeface="Neo Sans Intel" panose="020B0504020202020204" pitchFamily="34" charset="0"/>
              </a:rPr>
              <a:t>A</a:t>
            </a:r>
            <a:r>
              <a:rPr lang="en-US" dirty="0" smtClean="0">
                <a:latin typeface="Neo Sans Intel" panose="020B0504020202020204" pitchFamily="34" charset="0"/>
              </a:rPr>
              <a:t>fter-</a:t>
            </a:r>
            <a:r>
              <a:rPr lang="en-US" b="1" dirty="0" smtClean="0">
                <a:latin typeface="Neo Sans Intel" panose="020B0504020202020204" pitchFamily="34" charset="0"/>
              </a:rPr>
              <a:t>R</a:t>
            </a:r>
            <a:r>
              <a:rPr lang="en-US" dirty="0" smtClean="0">
                <a:latin typeface="Neo Sans Intel" panose="020B0504020202020204" pitchFamily="34" charset="0"/>
              </a:rPr>
              <a:t>ead)</a:t>
            </a:r>
            <a:endParaRPr lang="ru-RU" dirty="0" smtClean="0">
              <a:latin typeface="Neo Sans Intel" panose="020B05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260921" y="5510910"/>
            <a:ext cx="23901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2. 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R4 ←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R3</a:t>
            </a:r>
          </a:p>
          <a:p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3. </a:t>
            </a:r>
            <a:r>
              <a:rPr lang="en-US" b="1" dirty="0">
                <a:latin typeface="Neo Sans Intel" panose="020B0504020202020204" pitchFamily="34" charset="0"/>
                <a:cs typeface="Consolas" panose="020B0609020204030204" pitchFamily="49" charset="0"/>
              </a:rPr>
              <a:t>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R2 + R3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3958657" y="2958852"/>
            <a:ext cx="350520" cy="142875"/>
          </a:xfrm>
          <a:prstGeom prst="straightConnector1">
            <a:avLst/>
          </a:prstGeom>
          <a:ln w="19050">
            <a:solidFill>
              <a:srgbClr val="00B05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 bwMode="auto">
          <a:xfrm flipH="1">
            <a:off x="3893252" y="5787909"/>
            <a:ext cx="358140" cy="146968"/>
          </a:xfrm>
          <a:prstGeom prst="straightConnector1">
            <a:avLst/>
          </a:prstGeom>
          <a:ln w="19050">
            <a:solidFill>
              <a:srgbClr val="FF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3" name="Arc 22"/>
          <p:cNvSpPr/>
          <p:nvPr/>
        </p:nvSpPr>
        <p:spPr bwMode="auto">
          <a:xfrm>
            <a:off x="3808479" y="4392885"/>
            <a:ext cx="300355" cy="275947"/>
          </a:xfrm>
          <a:prstGeom prst="arc">
            <a:avLst>
              <a:gd name="adj1" fmla="val 16200000"/>
              <a:gd name="adj2" fmla="val 7016944"/>
            </a:avLst>
          </a:prstGeom>
          <a:ln w="19050">
            <a:solidFill>
              <a:srgbClr val="FF0000"/>
            </a:solidFill>
            <a:headEnd type="oval" w="sm" len="sm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Rectangle 14"/>
          <p:cNvSpPr/>
          <p:nvPr/>
        </p:nvSpPr>
        <p:spPr bwMode="auto">
          <a:xfrm>
            <a:off x="2977341" y="5138853"/>
            <a:ext cx="3757182" cy="997999"/>
          </a:xfrm>
          <a:prstGeom prst="rect">
            <a:avLst/>
          </a:prstGeom>
          <a:solidFill>
            <a:srgbClr val="FFFFFF">
              <a:alpha val="60000"/>
            </a:srgb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307756" y="4844998"/>
            <a:ext cx="2469311" cy="1307503"/>
          </a:xfrm>
          <a:prstGeom prst="wedgeRoundRectCallout">
            <a:avLst>
              <a:gd name="adj1" fmla="val 59424"/>
              <a:gd name="adj2" fmla="val -11394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Not a problem for now, as instruction cannot write the results until </a:t>
            </a:r>
            <a:r>
              <a:rPr lang="en-US" sz="1400" b="1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all 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the previous read their sources either from the RF or bypasses</a:t>
            </a:r>
            <a:endParaRPr lang="ru-RU" sz="1400" b="1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2977341" y="2276771"/>
            <a:ext cx="3757182" cy="997999"/>
          </a:xfrm>
          <a:prstGeom prst="rect">
            <a:avLst/>
          </a:prstGeom>
          <a:solidFill>
            <a:srgbClr val="FFFFFF">
              <a:alpha val="60000"/>
            </a:srgb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7" name="Rounded Rectangular Callout 26"/>
          <p:cNvSpPr/>
          <p:nvPr/>
        </p:nvSpPr>
        <p:spPr bwMode="auto">
          <a:xfrm>
            <a:off x="6311493" y="2682323"/>
            <a:ext cx="2605890" cy="1092821"/>
          </a:xfrm>
          <a:prstGeom prst="wedgeRoundRectCallout">
            <a:avLst>
              <a:gd name="adj1" fmla="val -69719"/>
              <a:gd name="adj2" fmla="val -50662"/>
              <a:gd name="adj3" fmla="val 16667"/>
            </a:avLst>
          </a:prstGeom>
          <a:solidFill>
            <a:schemeClr val="bg1"/>
          </a:solidFill>
          <a:ln w="19050">
            <a:solidFill>
              <a:srgbClr val="00B050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Not a problem for now, as all instruction are issued in-order:</a:t>
            </a:r>
          </a:p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the result is in the RF or available through bypass</a:t>
            </a:r>
            <a:endParaRPr lang="ru-RU" sz="1400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8" name="Rounded Rectangular Callout 27"/>
          <p:cNvSpPr/>
          <p:nvPr/>
        </p:nvSpPr>
        <p:spPr bwMode="auto">
          <a:xfrm>
            <a:off x="6318873" y="4299992"/>
            <a:ext cx="2045429" cy="718692"/>
          </a:xfrm>
          <a:prstGeom prst="wedgeRoundRectCallout">
            <a:avLst>
              <a:gd name="adj1" fmla="val -74812"/>
              <a:gd name="adj2" fmla="val -40999"/>
              <a:gd name="adj3" fmla="val 16667"/>
            </a:avLst>
          </a:prstGeom>
          <a:solidFill>
            <a:schemeClr val="bg1"/>
          </a:solidFill>
          <a:ln w="19050">
            <a:solidFill>
              <a:srgbClr val="FF0000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Need to obey this kind of dependencies</a:t>
            </a:r>
            <a:endParaRPr lang="ru-RU" sz="1400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3805545"/>
      </p:ext>
    </p:extLst>
  </p:cSld>
  <p:clrMapOvr>
    <a:masterClrMapping/>
  </p:clrMapOvr>
  <p:transition advTm="58577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23" grpId="0" animBg="1"/>
      <p:bldP spid="15" grpId="0" animBg="1"/>
      <p:bldP spid="14" grpId="0" animBg="1"/>
      <p:bldP spid="26" grpId="0" animBg="1"/>
      <p:bldP spid="27" grpId="0" animBg="1"/>
      <p:bldP spid="28" grpId="0" animBg="1"/>
    </p:bldLst>
  </p:timing>
  <p:extLst>
    <p:ext uri="{3A86A75C-4F4B-4683-9AE1-C65F6400EC91}">
      <p14:laserTraceLst xmlns:p14="http://schemas.microsoft.com/office/powerpoint/2010/main">
        <p14:tracePtLst>
          <p14:tracePt t="37515" x="5259388" y="5259388"/>
          <p14:tracePt t="37616" x="3848100" y="4465638"/>
          <p14:tracePt t="37649" x="3465513" y="4064000"/>
          <p14:tracePt t="37679" x="3036888" y="3251200"/>
          <p14:tracePt t="37713" x="2830513" y="2724150"/>
          <p14:tracePt t="37736" x="2830513" y="2322513"/>
          <p14:tracePt t="37766" x="2946400" y="1884363"/>
          <p14:tracePt t="37799" x="3089275" y="1616075"/>
          <p14:tracePt t="37832" x="3340100" y="1401763"/>
          <p14:tracePt t="37866" x="3581400" y="1160463"/>
          <p14:tracePt t="37899" x="3679825" y="1071563"/>
          <p14:tracePt t="37933" x="3679825" y="1169988"/>
          <p14:tracePt t="38016" x="3643313" y="1268413"/>
          <p14:tracePt t="38049" x="3625850" y="1303338"/>
          <p14:tracePt t="38082" x="3625850" y="1312863"/>
          <p14:tracePt t="38116" x="3633788" y="1322388"/>
          <p14:tracePt t="38166" x="3751263" y="1339850"/>
          <p14:tracePt t="38196" x="4419600" y="1411288"/>
          <p14:tracePt t="38232" x="4625975" y="1455738"/>
          <p14:tracePt t="38266" x="4652963" y="1455738"/>
          <p14:tracePt t="38299" x="4643438" y="1465263"/>
          <p14:tracePt t="38349" x="4625975" y="1465263"/>
          <p14:tracePt t="38383" x="4608513" y="1465263"/>
          <p14:tracePt t="38400" x="4537075" y="1455738"/>
          <p14:tracePt t="38447" x="4330700" y="1438275"/>
          <p14:tracePt t="38469" x="4143375" y="1438275"/>
          <p14:tracePt t="38502" x="4027488" y="1446213"/>
          <p14:tracePt t="38533" x="3990975" y="1446213"/>
          <p14:tracePt t="38566" x="4143375" y="1446213"/>
          <p14:tracePt t="38679" x="4608513" y="1438275"/>
          <p14:tracePt t="38713" x="4946650" y="1446213"/>
          <p14:tracePt t="38736" x="5018088" y="1473200"/>
          <p14:tracePt t="38766" x="4956175" y="1490663"/>
          <p14:tracePt t="38799" x="4795838" y="1536700"/>
          <p14:tracePt t="38833" x="4724400" y="1544638"/>
          <p14:tracePt t="38850" x="4616450" y="1544638"/>
          <p14:tracePt t="38883" x="4554538" y="1536700"/>
          <p14:tracePt t="38901" x="4483100" y="1517650"/>
          <p14:tracePt t="38930" x="4446588" y="1517650"/>
          <p14:tracePt t="38963" x="4438650" y="1517650"/>
          <p14:tracePt t="38986" x="4419600" y="1527175"/>
          <p14:tracePt t="84938" x="4456113" y="1544638"/>
          <p14:tracePt t="85019" x="4500563" y="1571625"/>
          <p14:tracePt t="85042" x="4562475" y="1608138"/>
          <p14:tracePt t="85071" x="4732338" y="1714500"/>
          <p14:tracePt t="85105" x="5072063" y="1839913"/>
          <p14:tracePt t="85138" x="5278438" y="1874838"/>
          <p14:tracePt t="85172" x="5500688" y="1920875"/>
          <p14:tracePt t="85205" x="5589588" y="1938338"/>
          <p14:tracePt t="85238" x="5599113" y="1946275"/>
          <p14:tracePt t="85269" x="5626100" y="1965325"/>
          <p14:tracePt t="85291" x="5653088" y="1965325"/>
          <p14:tracePt t="85321" x="5670550" y="1982788"/>
          <p14:tracePt t="85355" x="5795963" y="1982788"/>
          <p14:tracePt t="85388" x="5867400" y="1973263"/>
          <p14:tracePt t="85406" x="6000750" y="1955800"/>
          <p14:tracePt t="85439" x="6054725" y="1955800"/>
          <p14:tracePt t="85472" x="6126163" y="1965325"/>
          <p14:tracePt t="85502" x="6251575" y="1965325"/>
          <p14:tracePt t="85525" x="6384925" y="1938338"/>
          <p14:tracePt t="85558" x="6483350" y="1928813"/>
          <p14:tracePt t="85588" x="6599238" y="1938338"/>
          <p14:tracePt t="85622" x="6759575" y="1973263"/>
          <p14:tracePt t="85655" x="6867525" y="1992313"/>
          <p14:tracePt t="85688" x="6938963" y="2000250"/>
          <p14:tracePt t="85722" x="7000875" y="2009775"/>
          <p14:tracePt t="85752" x="7089775" y="2044700"/>
          <p14:tracePt t="85775" x="7116763" y="2054225"/>
          <p14:tracePt t="85808" x="7180263" y="2071688"/>
          <p14:tracePt t="85839" x="7232650" y="2089150"/>
          <p14:tracePt t="85872" x="7269163" y="2108200"/>
          <p14:tracePt t="85906" x="7304088" y="2108200"/>
          <p14:tracePt t="85939" x="7340600" y="2108200"/>
          <p14:tracePt t="85972" x="7375525" y="2116138"/>
          <p14:tracePt t="86002" x="7446963" y="2116138"/>
          <p14:tracePt t="86025" x="7473950" y="2116138"/>
          <p14:tracePt t="86058" x="7500938" y="2116138"/>
          <p14:tracePt t="86088" x="7545388" y="2108200"/>
          <p14:tracePt t="86172" x="7589838" y="2098675"/>
          <p14:tracePt t="86205" x="7670800" y="2081213"/>
          <p14:tracePt t="86236" x="7751763" y="2063750"/>
          <p14:tracePt t="86269" x="7769225" y="2063750"/>
          <p14:tracePt t="92809" x="7626350" y="2125663"/>
          <p14:tracePt t="93639" x="7269163" y="2232025"/>
          <p14:tracePt t="93673" x="6831013" y="2251075"/>
          <p14:tracePt t="93706" x="6510338" y="2232025"/>
          <p14:tracePt t="93739" x="6278563" y="2339975"/>
          <p14:tracePt t="93776" x="5992813" y="2401888"/>
          <p14:tracePt t="93808" x="5778500" y="2428875"/>
          <p14:tracePt t="93839" x="5330825" y="2527300"/>
          <p14:tracePt t="93873" x="4884738" y="2652713"/>
          <p14:tracePt t="93906" x="4384675" y="2786063"/>
          <p14:tracePt t="93940" x="4133850" y="2955925"/>
          <p14:tracePt t="93973" x="3813175" y="3135313"/>
          <p14:tracePt t="94020" x="3187700" y="3268663"/>
          <p14:tracePt t="94043" x="2990850" y="3357563"/>
          <p14:tracePt t="94073" x="2867025" y="3455988"/>
          <p14:tracePt t="94106" x="2813050" y="3482975"/>
          <p14:tracePt t="94139" x="2795588" y="3500438"/>
          <p14:tracePt t="94240" x="2786063" y="3509963"/>
          <p14:tracePt t="94287" x="2786063" y="3446463"/>
          <p14:tracePt t="94389" x="2786063" y="3421063"/>
          <p14:tracePt t="94407" x="2795588" y="3411538"/>
          <p14:tracePt t="94440" x="2759075" y="3465513"/>
          <p14:tracePt t="94640" x="2625725" y="3608388"/>
          <p14:tracePt t="94673" x="2276475" y="3857625"/>
          <p14:tracePt t="94706" x="1928813" y="3938588"/>
          <p14:tracePt t="94737" x="1527175" y="3929063"/>
          <p14:tracePt t="94770" x="1455738" y="3929063"/>
          <p14:tracePt t="94793" x="1428750" y="3921125"/>
          <p14:tracePt t="94940" x="1419225" y="3921125"/>
          <p14:tracePt t="94990" x="1438275" y="3921125"/>
          <p14:tracePt t="95640" x="1428750" y="3921125"/>
          <p14:tracePt t="96006" x="1411288" y="3921125"/>
          <p14:tracePt t="96026" x="1374775" y="3902075"/>
          <p14:tracePt t="96107" x="1330325" y="3894138"/>
          <p14:tracePt t="96140" x="1303338" y="3894138"/>
          <p14:tracePt t="96173" x="1276350" y="3876675"/>
          <p14:tracePt t="96206" x="1258888" y="3876675"/>
          <p14:tracePt t="96237" x="1241425" y="3857625"/>
          <p14:tracePt t="96270" x="1231900" y="3849688"/>
          <p14:tracePt t="96293" x="1223963" y="3849688"/>
          <p14:tracePt t="96407" x="1214438" y="3857625"/>
          <p14:tracePt t="96440" x="1187450" y="3857625"/>
          <p14:tracePt t="96623" x="1169988" y="3857625"/>
          <p14:tracePt t="96723" x="1133475" y="3813175"/>
          <p14:tracePt t="96770" x="1116013" y="3786188"/>
          <p14:tracePt t="96793" x="1108075" y="3778250"/>
          <p14:tracePt t="96823" x="1133475" y="3786188"/>
          <p14:tracePt t="97107" x="1196975" y="3786188"/>
          <p14:tracePt t="97140" x="1223963" y="3778250"/>
          <p14:tracePt t="97173" x="1285875" y="3778250"/>
          <p14:tracePt t="97206" x="1330325" y="3778250"/>
          <p14:tracePt t="97240" x="1384300" y="3786188"/>
          <p14:tracePt t="97270" x="1411288" y="3795713"/>
          <p14:tracePt t="97293" x="1419225" y="3805238"/>
          <p14:tracePt t="97323" x="1446213" y="3813175"/>
          <p14:tracePt t="97356" x="1473200" y="3830638"/>
          <p14:tracePt t="97390" x="1509713" y="3840163"/>
          <p14:tracePt t="97408" x="1554163" y="3857625"/>
          <p14:tracePt t="97440" x="1608138" y="3867150"/>
          <p14:tracePt t="97473" x="1660525" y="3867150"/>
          <p14:tracePt t="97504" x="1758950" y="3867150"/>
          <p14:tracePt t="97527" x="1982788" y="3867150"/>
          <p14:tracePt t="97559" x="2071688" y="3867150"/>
          <p14:tracePt t="97590" x="2081213" y="3857625"/>
          <p14:tracePt t="97640" x="2089150" y="3849688"/>
          <p14:tracePt t="97674" x="2108200" y="3830638"/>
          <p14:tracePt t="97707" x="2152650" y="3813175"/>
          <p14:tracePt t="97840" x="2160588" y="3805238"/>
          <p14:tracePt t="97873" x="2179638" y="3805238"/>
          <p14:tracePt t="97941" x="2152650" y="3822700"/>
          <p14:tracePt t="98207" x="2062163" y="3857625"/>
          <p14:tracePt t="98240" x="1973263" y="3876675"/>
          <p14:tracePt t="98270" x="1758950" y="3830638"/>
          <p14:tracePt t="98293" x="1562100" y="3768725"/>
          <p14:tracePt t="98326" x="1419225" y="3741738"/>
          <p14:tracePt t="98357" x="1303338" y="3706813"/>
          <p14:tracePt t="98390" x="1295400" y="3706813"/>
          <p14:tracePt t="98408" x="1285875" y="3706813"/>
          <p14:tracePt t="98473" x="1268413" y="3706813"/>
          <p14:tracePt t="98504" x="1250950" y="3706813"/>
          <p14:tracePt t="98607" x="1250950" y="3714750"/>
          <p14:tracePt t="98674" x="1241425" y="3714750"/>
          <p14:tracePt t="98957" x="1231900" y="3733800"/>
          <p14:tracePt t="98990" x="1258888" y="3759200"/>
          <p14:tracePt t="99373" x="1285875" y="3786188"/>
          <p14:tracePt t="99407" x="1303338" y="3813175"/>
          <p14:tracePt t="99440" x="1330325" y="3840163"/>
          <p14:tracePt t="99474" x="1347788" y="3849688"/>
          <p14:tracePt t="99520" x="1366838" y="3867150"/>
          <p14:tracePt t="99544" x="1374775" y="3867150"/>
          <p14:tracePt t="99573" x="1419225" y="3867150"/>
          <p14:tracePt t="99624" x="1438275" y="3876675"/>
          <p14:tracePt t="99657" x="1473200" y="3894138"/>
          <p14:tracePt t="99690" x="1482725" y="3894138"/>
          <p14:tracePt t="99723" x="1490663" y="3894138"/>
          <p14:tracePt t="99793" x="1589088" y="3929063"/>
          <p14:tracePt t="99907" x="1714500" y="3956050"/>
          <p14:tracePt t="99941" x="1731963" y="3956050"/>
          <p14:tracePt t="99974" x="1697038" y="3973513"/>
          <p14:tracePt t="100124" x="1679575" y="3983038"/>
          <p14:tracePt t="100141" x="1625600" y="3983038"/>
          <p14:tracePt t="100173" x="1598613" y="3983038"/>
          <p14:tracePt t="100207" x="1562100" y="3965575"/>
          <p14:tracePt t="100240" x="1536700" y="3948113"/>
          <p14:tracePt t="100270" x="1490663" y="3929063"/>
          <p14:tracePt t="100294" x="1473200" y="3929063"/>
          <p14:tracePt t="100326" x="1446213" y="3921125"/>
          <p14:tracePt t="100357" x="1411288" y="3911600"/>
          <p14:tracePt t="100390" x="1401763" y="3911600"/>
          <p14:tracePt t="100408" x="1393825" y="3911600"/>
          <p14:tracePt t="100440" x="1374775" y="3902075"/>
          <p14:tracePt t="100474" x="1366838" y="3902075"/>
          <p14:tracePt t="100504" x="1339850" y="3894138"/>
          <p14:tracePt t="100543" x="1303338" y="3884613"/>
          <p14:tracePt t="100576" x="1285875" y="3884613"/>
          <p14:tracePt t="100607" x="1241425" y="3894138"/>
          <p14:tracePt t="100640" x="1214438" y="3902075"/>
          <p14:tracePt t="100674" x="1187450" y="3911600"/>
          <p14:tracePt t="100707" x="1133475" y="3938588"/>
          <p14:tracePt t="100740" x="1108075" y="3948113"/>
          <p14:tracePt t="100771" x="1071563" y="3956050"/>
          <p14:tracePt t="100793" x="1044575" y="3965575"/>
          <p14:tracePt t="100826" x="1017588" y="3983038"/>
          <p14:tracePt t="100874" x="1017588" y="4000500"/>
          <p14:tracePt t="100990" x="1054100" y="4019550"/>
          <p14:tracePt t="101038" x="1089025" y="4019550"/>
          <p14:tracePt t="101060" x="1116013" y="4010025"/>
          <p14:tracePt t="101090" x="1152525" y="4000500"/>
          <p14:tracePt t="101124" x="1187450" y="4000500"/>
          <p14:tracePt t="101157" x="1214438" y="4000500"/>
          <p14:tracePt t="101190" x="1258888" y="3983038"/>
          <p14:tracePt t="101224" x="1330325" y="3973513"/>
          <p14:tracePt t="101257" x="1366838" y="3973513"/>
          <p14:tracePt t="101287" x="1401763" y="3973513"/>
          <p14:tracePt t="101310" x="1428750" y="3983038"/>
          <p14:tracePt t="101340" x="1536700" y="4019550"/>
          <p14:tracePt t="101374" x="1687513" y="4044950"/>
          <p14:tracePt t="101407" x="1812925" y="4081463"/>
          <p14:tracePt t="101440" x="1955800" y="4108450"/>
          <p14:tracePt t="101474" x="2036763" y="4116388"/>
          <p14:tracePt t="101504" x="2170113" y="4108450"/>
          <p14:tracePt t="101527" x="2303463" y="4081463"/>
          <p14:tracePt t="101559" x="2330450" y="4071938"/>
          <p14:tracePt t="101590" x="2339975" y="4071938"/>
          <p14:tracePt t="101674" x="2347913" y="4064000"/>
          <p14:tracePt t="101707" x="2347913" y="4054475"/>
          <p14:tracePt t="101740" x="2357438" y="4044950"/>
          <p14:tracePt t="101787" x="2357438" y="3992563"/>
          <p14:tracePt t="101857" x="2339975" y="3965575"/>
          <p14:tracePt t="101890" x="2276475" y="3929063"/>
          <p14:tracePt t="101908" x="2179638" y="3894138"/>
          <p14:tracePt t="101941" x="2098675" y="3867150"/>
          <p14:tracePt t="101974" x="2036763" y="3840163"/>
          <p14:tracePt t="102004" x="1990725" y="3830638"/>
          <p14:tracePt t="102027" x="1965325" y="3822700"/>
          <p14:tracePt t="102060" x="1928813" y="3822700"/>
          <p14:tracePt t="102091" x="1893888" y="3805238"/>
          <p14:tracePt t="102124" x="1866900" y="3786188"/>
          <p14:tracePt t="102157" x="1847850" y="3786188"/>
          <p14:tracePt t="102190" x="1822450" y="3786188"/>
          <p14:tracePt t="102224" x="1803400" y="3786188"/>
          <p14:tracePt t="102254" x="1776413" y="3786188"/>
          <p14:tracePt t="102287" x="1758950" y="3778250"/>
          <p14:tracePt t="102310" x="1731963" y="3768725"/>
          <p14:tracePt t="102341" x="1704975" y="3768725"/>
          <p14:tracePt t="102374" x="1679575" y="3759200"/>
          <p14:tracePt t="102407" x="1652588" y="3759200"/>
          <p14:tracePt t="102440" x="1633538" y="3759200"/>
          <p14:tracePt t="102474" x="1625600" y="3778250"/>
          <p14:tracePt t="102504" x="1608138" y="3795713"/>
          <p14:tracePt t="102528" x="1589088" y="3795713"/>
          <p14:tracePt t="102560" x="1571625" y="3822700"/>
          <p14:tracePt t="102607" x="1554163" y="3849688"/>
          <p14:tracePt t="102641" x="1536700" y="3876675"/>
          <p14:tracePt t="102674" x="1517650" y="3902075"/>
          <p14:tracePt t="102708" x="1517650" y="3929063"/>
          <p14:tracePt t="102740" x="1517650" y="3973513"/>
          <p14:tracePt t="102787" x="1544638" y="4000500"/>
          <p14:tracePt t="102810" x="1589088" y="4027488"/>
          <p14:tracePt t="102841" x="1608138" y="4044950"/>
          <p14:tracePt t="102874" x="1633538" y="4054475"/>
          <p14:tracePt t="102907" x="1652588" y="4064000"/>
          <p14:tracePt t="102941" x="1679575" y="4081463"/>
          <p14:tracePt t="102974" x="1687513" y="4081463"/>
          <p14:tracePt t="103038" x="1704975" y="4064000"/>
          <p14:tracePt t="103061" x="1731963" y="4037013"/>
          <p14:tracePt t="103091" x="1751013" y="4010025"/>
          <p14:tracePt t="103124" x="1758950" y="3992563"/>
          <p14:tracePt t="103157" x="1768475" y="3965575"/>
          <p14:tracePt t="103190" x="1768475" y="3929063"/>
          <p14:tracePt t="103240" x="1751013" y="3902075"/>
          <p14:tracePt t="103288" x="1714500" y="3876675"/>
          <p14:tracePt t="103310" x="1670050" y="3849688"/>
          <p14:tracePt t="103341" x="1643063" y="3822700"/>
          <p14:tracePt t="103374" x="1616075" y="3813175"/>
          <p14:tracePt t="103407" x="1598613" y="3813175"/>
          <p14:tracePt t="103441" x="1581150" y="3805238"/>
          <p14:tracePt t="103490" x="1562100" y="3805238"/>
          <p14:tracePt t="103538" x="1554163" y="3813175"/>
          <p14:tracePt t="103607" x="1527175" y="3849688"/>
          <p14:tracePt t="103640" x="1527175" y="3876675"/>
          <p14:tracePt t="103674" x="1517650" y="3894138"/>
          <p14:tracePt t="103707" x="1517650" y="3921125"/>
          <p14:tracePt t="103741" x="1517650" y="3948113"/>
          <p14:tracePt t="103788" x="1527175" y="3983038"/>
          <p14:tracePt t="103811" x="1544638" y="4010025"/>
          <p14:tracePt t="103841" x="1554163" y="4037013"/>
          <p14:tracePt t="103874" x="1581150" y="4054475"/>
          <p14:tracePt t="103908" x="1589088" y="4064000"/>
          <p14:tracePt t="103941" x="1625600" y="4081463"/>
          <p14:tracePt t="103974" x="1633538" y="4081463"/>
          <p14:tracePt t="104004" x="1652588" y="4081463"/>
          <p14:tracePt t="104038" x="1679575" y="4071938"/>
          <p14:tracePt t="104060" x="1687513" y="4064000"/>
          <p14:tracePt t="104091" x="1660525" y="4071938"/>
          <p14:tracePt t="104241" x="1643063" y="4071938"/>
          <p14:tracePt t="104288" x="1616075" y="4044950"/>
          <p14:tracePt t="104311" x="1527175" y="4000500"/>
          <p14:tracePt t="104343" x="1393825" y="3973513"/>
          <p14:tracePt t="104374" x="1231900" y="3956050"/>
          <p14:tracePt t="104408" x="1204913" y="3956050"/>
          <p14:tracePt t="104441" x="1187450" y="3956050"/>
          <p14:tracePt t="104507" x="1160463" y="3965575"/>
          <p14:tracePt t="104544" x="1116013" y="4000500"/>
          <p14:tracePt t="104577" x="1054100" y="4027488"/>
          <p14:tracePt t="104607" x="1036638" y="4044950"/>
          <p14:tracePt t="104641" x="1027113" y="4044950"/>
          <p14:tracePt t="104674" x="1036638" y="4027488"/>
          <p14:tracePt t="104810" x="1071563" y="4000500"/>
          <p14:tracePt t="104841" x="1116013" y="3948113"/>
          <p14:tracePt t="104874" x="1152525" y="3938588"/>
          <p14:tracePt t="104908" x="1204913" y="3938588"/>
          <p14:tracePt t="104942" x="1196975" y="3973513"/>
          <p14:tracePt t="105060" x="1160463" y="4010025"/>
          <p14:tracePt t="105093" x="1133475" y="4019550"/>
          <p14:tracePt t="105124" x="1116013" y="4019550"/>
          <p14:tracePt t="105157" x="1098550" y="3956050"/>
          <p14:tracePt t="105191" x="1081088" y="3938588"/>
          <p14:tracePt t="105224" x="1081088" y="3929063"/>
          <p14:tracePt t="105257" x="1071563" y="3929063"/>
          <p14:tracePt t="105358" x="1062038" y="3956050"/>
          <p14:tracePt t="105391" x="1054100" y="3983038"/>
          <p14:tracePt t="105408" x="1071563" y="4000500"/>
          <p14:tracePt t="105474" x="1108075" y="4027488"/>
          <p14:tracePt t="105507" x="1133475" y="4010025"/>
          <p14:tracePt t="105555" x="1160463" y="3992563"/>
          <p14:tracePt t="105575" x="1169988" y="3973513"/>
          <p14:tracePt t="105607" x="1231900" y="4000500"/>
          <p14:tracePt t="105811" x="1268413" y="4010025"/>
          <p14:tracePt t="105828" x="1285875" y="4037013"/>
          <p14:tracePt t="105858" x="1322388" y="4064000"/>
          <p14:tracePt t="105891" x="1330325" y="4064000"/>
          <p14:tracePt t="105909" x="1347788" y="4081463"/>
          <p14:tracePt t="105941" x="1347788" y="4098925"/>
          <p14:tracePt t="105974" x="1347788" y="4108450"/>
          <p14:tracePt t="106021" x="1339850" y="4135438"/>
          <p14:tracePt t="106045" x="1330325" y="4143375"/>
          <p14:tracePt t="106077" x="1312863" y="4170363"/>
          <p14:tracePt t="106141" x="1303338" y="4170363"/>
          <p14:tracePt t="106191" x="1285875" y="4170363"/>
          <p14:tracePt t="106224" x="1258888" y="4170363"/>
          <p14:tracePt t="106271" x="1241425" y="4170363"/>
          <p14:tracePt t="106341" x="1214438" y="4162425"/>
          <p14:tracePt t="106374" x="1187450" y="4162425"/>
          <p14:tracePt t="106408" x="1179513" y="4152900"/>
          <p14:tracePt t="106441" x="1160463" y="4152900"/>
          <p14:tracePt t="106544" x="1143000" y="4152900"/>
          <p14:tracePt t="106577" x="1125538" y="4152900"/>
          <p14:tracePt t="106607" x="1108075" y="4152900"/>
          <p14:tracePt t="106641" x="1089025" y="4152900"/>
          <p14:tracePt t="106674" x="1081088" y="4135438"/>
          <p14:tracePt t="106707" x="1062038" y="4135438"/>
          <p14:tracePt t="106741" x="1044575" y="4125913"/>
          <p14:tracePt t="106771" x="1027113" y="4125913"/>
          <p14:tracePt t="106779" x="1000125" y="4125913"/>
          <p14:tracePt t="106811" x="973138" y="4125913"/>
          <p14:tracePt t="106858" x="938213" y="4135438"/>
          <p14:tracePt t="106891" x="928688" y="4143375"/>
          <p14:tracePt t="106909" x="911225" y="4170363"/>
          <p14:tracePt t="106942" x="874713" y="4197350"/>
          <p14:tracePt t="106975" x="847725" y="4197350"/>
          <p14:tracePt t="107009" x="830263" y="4224338"/>
          <p14:tracePt t="107091" x="812800" y="4251325"/>
          <p14:tracePt t="107125" x="812800" y="4286250"/>
          <p14:tracePt t="107158" x="822325" y="4305300"/>
          <p14:tracePt t="107191" x="830263" y="4313238"/>
          <p14:tracePt t="107224" x="847725" y="4330700"/>
          <p14:tracePt t="107255" x="874713" y="4357688"/>
          <p14:tracePt t="107288" x="893763" y="4376738"/>
          <p14:tracePt t="107311" x="919163" y="4394200"/>
          <p14:tracePt t="107341" x="938213" y="4384675"/>
          <p14:tracePt t="107391" x="955675" y="4376738"/>
          <p14:tracePt t="107409" x="982663" y="4357688"/>
          <p14:tracePt t="107441" x="1000125" y="4340225"/>
          <p14:tracePt t="107474" x="1009650" y="4340225"/>
          <p14:tracePt t="107508" x="1027113" y="4322763"/>
          <p14:tracePt t="107577" x="1044575" y="4295775"/>
          <p14:tracePt t="107608" x="1071563" y="4278313"/>
          <p14:tracePt t="107641" x="1089025" y="4233863"/>
          <p14:tracePt t="107674" x="1098550" y="4197350"/>
          <p14:tracePt t="107708" x="1089025" y="4143375"/>
          <p14:tracePt t="107758" x="1062038" y="4098925"/>
          <p14:tracePt t="107778" x="1044575" y="4071938"/>
          <p14:tracePt t="107810" x="1000125" y="4054475"/>
          <p14:tracePt t="107841" x="973138" y="4054475"/>
          <p14:tracePt t="107874" x="965200" y="4054475"/>
          <p14:tracePt t="107908" x="928688" y="4071938"/>
          <p14:tracePt t="107958" x="901700" y="4098925"/>
          <p14:tracePt t="107991" x="893763" y="4108450"/>
          <p14:tracePt t="108022" x="874713" y="4116388"/>
          <p14:tracePt t="108044" x="857250" y="4135438"/>
          <p14:tracePt t="108077" x="847725" y="4152900"/>
          <p14:tracePt t="108108" x="830263" y="4170363"/>
          <p14:tracePt t="108141" x="822325" y="4187825"/>
          <p14:tracePt t="108174" x="812800" y="4214813"/>
          <p14:tracePt t="108208" x="812800" y="4278313"/>
          <p14:tracePt t="108241" x="830263" y="4305300"/>
          <p14:tracePt t="108271" x="847725" y="4322763"/>
          <p14:tracePt t="108295" x="884238" y="4330700"/>
          <p14:tracePt t="108327" x="901700" y="4330700"/>
          <p14:tracePt t="108358" x="919163" y="4322763"/>
          <p14:tracePt t="108408" x="965200" y="4322763"/>
          <p14:tracePt t="108441" x="990600" y="4322763"/>
          <p14:tracePt t="108475" x="990600" y="4313238"/>
          <p14:tracePt t="108508" x="1027113" y="4286250"/>
          <p14:tracePt t="108561" x="1062038" y="4259263"/>
          <p14:tracePt t="108591" x="1081088" y="4251325"/>
          <p14:tracePt t="108624" x="1089025" y="4233863"/>
          <p14:tracePt t="108658" x="1116013" y="4214813"/>
          <p14:tracePt t="108691" x="1116013" y="4197350"/>
          <p14:tracePt t="108758" x="1108075" y="4179888"/>
          <p14:tracePt t="108788" x="1071563" y="4152900"/>
          <p14:tracePt t="108811" x="1036638" y="4135438"/>
          <p14:tracePt t="108842" x="1017588" y="4125913"/>
          <p14:tracePt t="108875" x="990600" y="4125913"/>
          <p14:tracePt t="108958" x="973138" y="4125913"/>
          <p14:tracePt t="108991" x="955675" y="4135438"/>
          <p14:tracePt t="109038" x="946150" y="4143375"/>
          <p14:tracePt t="109061" x="946150" y="4162425"/>
          <p14:tracePt t="109141" x="982663" y="4179888"/>
          <p14:tracePt t="109175" x="1017588" y="4179888"/>
          <p14:tracePt t="109208" x="1044575" y="4187825"/>
          <p14:tracePt t="109241" x="1108075" y="4187825"/>
          <p14:tracePt t="109272" x="1160463" y="4179888"/>
          <p14:tracePt t="109305" x="1276350" y="4179888"/>
          <p14:tracePt t="109325" x="1411288" y="4162425"/>
          <p14:tracePt t="109358" x="1544638" y="4162425"/>
          <p14:tracePt t="109391" x="1608138" y="4179888"/>
          <p14:tracePt t="109409" x="1670050" y="4197350"/>
          <p14:tracePt t="109441" x="1687513" y="4214813"/>
          <p14:tracePt t="109474" x="1704975" y="4214813"/>
          <p14:tracePt t="109508" x="1731963" y="4233863"/>
          <p14:tracePt t="109555" x="1758950" y="4251325"/>
          <p14:tracePt t="109578" x="1785938" y="4251325"/>
          <p14:tracePt t="109608" x="1812925" y="4251325"/>
          <p14:tracePt t="109641" x="1839913" y="4251325"/>
          <p14:tracePt t="109675" x="1866900" y="4251325"/>
          <p14:tracePt t="109708" x="1866900" y="4241800"/>
          <p14:tracePt t="109758" x="1884363" y="4241800"/>
          <p14:tracePt t="109842" x="1893888" y="4251325"/>
          <p14:tracePt t="109875" x="1919288" y="4251325"/>
          <p14:tracePt t="109908" x="1946275" y="4251325"/>
          <p14:tracePt t="109942" x="1973263" y="4251325"/>
          <p14:tracePt t="109975" x="2000250" y="4241800"/>
          <p14:tracePt t="110005" x="2009775" y="4241800"/>
          <p14:tracePt t="111072" x="2009775" y="4251325"/>
          <p14:tracePt t="111208" x="2000250" y="4251325"/>
          <p14:tracePt t="111789" x="1973263" y="4251325"/>
          <p14:tracePt t="111812" x="1946275" y="4214813"/>
          <p14:tracePt t="111842" x="1839913" y="4143375"/>
          <p14:tracePt t="111875" x="1562100" y="3948113"/>
          <p14:tracePt t="111908" x="1268413" y="3805238"/>
          <p14:tracePt t="111942" x="1143000" y="3759200"/>
          <p14:tracePt t="111975" x="1036638" y="3724275"/>
          <p14:tracePt t="112008" x="982663" y="3697288"/>
          <p14:tracePt t="112039" x="946150" y="3697288"/>
          <p14:tracePt t="112062" x="919163" y="3697288"/>
          <p14:tracePt t="112142" x="938213" y="3687763"/>
          <p14:tracePt t="112311" x="965200" y="3687763"/>
          <p14:tracePt t="112344" x="990600" y="3714750"/>
          <p14:tracePt t="112375" x="1081088" y="3778250"/>
          <p14:tracePt t="112408" x="1179513" y="3830638"/>
          <p14:tracePt t="112441" x="1268413" y="3857625"/>
          <p14:tracePt t="112475" x="1285875" y="3876675"/>
          <p14:tracePt t="112509" x="1295400" y="3884613"/>
          <p14:tracePt t="112539" x="1322388" y="3911600"/>
          <p14:tracePt t="112562" x="1339850" y="3911600"/>
          <p14:tracePt t="112592" x="1374775" y="3929063"/>
          <p14:tracePt t="112625" x="1428750" y="3965575"/>
          <p14:tracePt t="112658" x="1500188" y="3992563"/>
          <p14:tracePt t="112692" x="1517650" y="4000500"/>
          <p14:tracePt t="112725" x="1527175" y="4019550"/>
          <p14:tracePt t="112759" x="1536700" y="4019550"/>
          <p14:tracePt t="112789" x="1536700" y="4037013"/>
          <p14:tracePt t="112859" x="1509713" y="4027488"/>
          <p14:tracePt t="112892" x="1482725" y="4010025"/>
          <p14:tracePt t="112910" x="1419225" y="3973513"/>
          <p14:tracePt t="112942" x="1312863" y="3902075"/>
          <p14:tracePt t="112975" x="1214438" y="3857625"/>
          <p14:tracePt t="113008" x="1169988" y="3840163"/>
          <p14:tracePt t="113039" x="1169988" y="3830638"/>
          <p14:tracePt t="113061" x="1143000" y="3813175"/>
          <p14:tracePt t="113094" x="1143000" y="3795713"/>
          <p14:tracePt t="113125" x="1143000" y="3778250"/>
          <p14:tracePt t="113158" x="1143000" y="3759200"/>
          <p14:tracePt t="113192" x="1133475" y="3741738"/>
          <p14:tracePt t="113242" x="1133475" y="3714750"/>
          <p14:tracePt t="113272" x="1125538" y="3706813"/>
          <p14:tracePt t="113322" x="1160463" y="3724275"/>
          <p14:tracePt t="113409" x="1268413" y="3768725"/>
          <p14:tracePt t="113442" x="1312863" y="3786188"/>
          <p14:tracePt t="113475" x="1384300" y="3822700"/>
          <p14:tracePt t="113509" x="1490663" y="3884613"/>
          <p14:tracePt t="113539" x="1527175" y="3911600"/>
          <p14:tracePt t="113562" x="1562100" y="3948113"/>
          <p14:tracePt t="113592" x="1581150" y="3965575"/>
          <p14:tracePt t="113625" x="1598613" y="3973513"/>
          <p14:tracePt t="113658" x="1608138" y="3965575"/>
          <p14:tracePt t="113811" x="1589088" y="3938588"/>
          <p14:tracePt t="113844" x="1500188" y="3894138"/>
          <p14:tracePt t="113875" x="1419225" y="3857625"/>
          <p14:tracePt t="113909" x="1312863" y="3813175"/>
          <p14:tracePt t="113942" x="1231900" y="3786188"/>
          <p14:tracePt t="113975" x="1116013" y="3751263"/>
          <p14:tracePt t="114008" x="1017588" y="3687763"/>
          <p14:tracePt t="114039" x="919163" y="3616325"/>
          <p14:tracePt t="114062" x="874713" y="3581400"/>
          <p14:tracePt t="114094" x="847725" y="3563938"/>
          <p14:tracePt t="114125" x="839788" y="3563938"/>
          <p14:tracePt t="114159" x="847725" y="3554413"/>
          <p14:tracePt t="114275" x="893763" y="3563938"/>
          <p14:tracePt t="114311" x="982663" y="3616325"/>
          <p14:tracePt t="114344" x="1071563" y="3687763"/>
          <p14:tracePt t="114375" x="1143000" y="3714750"/>
          <p14:tracePt t="114409" x="1169988" y="3733800"/>
          <p14:tracePt t="114442" x="1196975" y="3741738"/>
          <p14:tracePt t="114475" x="1223963" y="3751263"/>
          <p14:tracePt t="114508" x="1258888" y="3768725"/>
          <p14:tracePt t="114539" x="1374775" y="3822700"/>
          <p14:tracePt t="114562" x="1465263" y="3867150"/>
          <p14:tracePt t="114594" x="1490663" y="3884613"/>
          <p14:tracePt t="114625" x="1509713" y="3911600"/>
          <p14:tracePt t="114658" x="1571625" y="3956050"/>
          <p14:tracePt t="114692" x="1660525" y="4010025"/>
          <p14:tracePt t="114725" x="1679575" y="4019550"/>
          <p14:tracePt t="114759" x="1687513" y="4019550"/>
          <p14:tracePt t="115675" x="1687513" y="4044950"/>
          <p14:tracePt t="115859" x="1687513" y="4064000"/>
          <p14:tracePt t="115892" x="1687513" y="4071938"/>
          <p14:tracePt t="115910" x="1687513" y="4081463"/>
          <p14:tracePt t="115943" x="1687513" y="4108450"/>
          <p14:tracePt t="116009" x="1679575" y="4125913"/>
          <p14:tracePt t="116039" x="1670050" y="4143375"/>
          <p14:tracePt t="116062" x="1660525" y="4162425"/>
          <p14:tracePt t="116109" x="1652588" y="4179888"/>
          <p14:tracePt t="116142" x="1643063" y="4206875"/>
          <p14:tracePt t="116175" x="1633538" y="4214813"/>
          <p14:tracePt t="116209" x="1625600" y="4233863"/>
          <p14:tracePt t="116242" x="1616075" y="4251325"/>
          <p14:tracePt t="116272" x="1598613" y="4278313"/>
          <p14:tracePt t="116323" x="1589088" y="4286250"/>
          <p14:tracePt t="116343" x="1482725" y="4162425"/>
          <p14:tracePt t="116442" x="1428750" y="4054475"/>
          <p14:tracePt t="116476" x="1374775" y="3948113"/>
          <p14:tracePt t="116509" x="1322388" y="3830638"/>
          <p14:tracePt t="116556" x="1295400" y="3795713"/>
          <p14:tracePt t="116579" x="1268413" y="3759200"/>
          <p14:tracePt t="116609" x="1258888" y="3733800"/>
          <p14:tracePt t="116642" x="1241425" y="3733800"/>
          <p14:tracePt t="116675" x="1204913" y="3733800"/>
          <p14:tracePt t="116726" x="1179513" y="3759200"/>
          <p14:tracePt t="116759" x="1152525" y="3813175"/>
          <p14:tracePt t="116806" x="1125538" y="3849688"/>
          <p14:tracePt t="116829" x="1108075" y="3876675"/>
          <p14:tracePt t="116859" x="1098550" y="3929063"/>
          <p14:tracePt t="116892" x="1116013" y="4000500"/>
          <p14:tracePt t="116910" x="1241425" y="4125913"/>
          <p14:tracePt t="116943" x="1357313" y="4233863"/>
          <p14:tracePt t="116975" x="1482725" y="4340225"/>
          <p14:tracePt t="117009" x="1544638" y="4367213"/>
          <p14:tracePt t="117056" x="1679575" y="4402138"/>
          <p14:tracePt t="117079" x="1741488" y="4421188"/>
          <p14:tracePt t="117109" x="1785938" y="4438650"/>
          <p14:tracePt t="117142" x="1830388" y="4421188"/>
          <p14:tracePt t="117176" x="1893888" y="4394200"/>
          <p14:tracePt t="117209" x="1919288" y="4394200"/>
          <p14:tracePt t="117242" x="1965325" y="4376738"/>
          <p14:tracePt t="117289" x="2098675" y="4330700"/>
          <p14:tracePt t="117312" x="2160588" y="4305300"/>
          <p14:tracePt t="117345" x="2170113" y="4286250"/>
          <p14:tracePt t="117376" x="2187575" y="4268788"/>
          <p14:tracePt t="117409" x="2205038" y="4241800"/>
          <p14:tracePt t="117442" x="2232025" y="4214813"/>
          <p14:tracePt t="117476" x="2366963" y="4143375"/>
          <p14:tracePt t="117509" x="2401888" y="4125913"/>
          <p14:tracePt t="117556" x="2428875" y="4071938"/>
          <p14:tracePt t="117579" x="2428875" y="4027488"/>
          <p14:tracePt t="117625" x="2401888" y="3983038"/>
          <p14:tracePt t="117659" x="2357438" y="3921125"/>
          <p14:tracePt t="117692" x="2286000" y="3840163"/>
          <p14:tracePt t="117725" x="2179638" y="3778250"/>
          <p14:tracePt t="117759" x="2089150" y="3714750"/>
          <p14:tracePt t="117806" x="2054225" y="3687763"/>
          <p14:tracePt t="117829" x="1982788" y="3662363"/>
          <p14:tracePt t="117859" x="1768475" y="3598863"/>
          <p14:tracePt t="117892" x="1616075" y="3509963"/>
          <p14:tracePt t="117910" x="1465263" y="3438525"/>
          <p14:tracePt t="117943" x="1366838" y="3411538"/>
          <p14:tracePt t="117975" x="1276350" y="3367088"/>
          <p14:tracePt t="118009" x="1241425" y="3357563"/>
          <p14:tracePt t="118056" x="1231900" y="3357563"/>
          <p14:tracePt t="118079" x="1285875" y="3303588"/>
          <p14:tracePt t="118859" x="2009775" y="2992438"/>
          <p14:tracePt t="118892" x="2857500" y="2921000"/>
          <p14:tracePt t="118910" x="3776663" y="2874963"/>
          <p14:tracePt t="118943" x="4098925" y="2884488"/>
          <p14:tracePt t="118976" x="4116388" y="2867025"/>
          <p14:tracePt t="123825" x="4125913" y="2857500"/>
          <p14:tracePt t="124643" x="4027488" y="2795588"/>
          <p14:tracePt t="124793" x="3724275" y="2652713"/>
          <p14:tracePt t="124813" x="3340100" y="2492375"/>
          <p14:tracePt t="124846" x="3081338" y="2465388"/>
          <p14:tracePt t="124876" x="2982913" y="2428875"/>
          <p14:tracePt t="124910" x="2874963" y="2393950"/>
          <p14:tracePt t="124944" x="2867025" y="2393950"/>
          <p14:tracePt t="124961" x="2857500" y="2384425"/>
          <p14:tracePt t="124993" x="2840038" y="2384425"/>
          <p14:tracePt t="125057" x="2830513" y="2411413"/>
          <p14:tracePt t="125080" x="2822575" y="2428875"/>
          <p14:tracePt t="125110" x="2822575" y="2455863"/>
          <p14:tracePt t="125143" x="2822575" y="2482850"/>
          <p14:tracePt t="125177" x="2840038" y="2509838"/>
          <p14:tracePt t="125210" x="2867025" y="2527300"/>
          <p14:tracePt t="125243" x="2884488" y="2544763"/>
          <p14:tracePt t="125277" x="2894013" y="2544763"/>
          <p14:tracePt t="125307" x="2928938" y="2554288"/>
          <p14:tracePt t="125330" x="2955925" y="2554288"/>
          <p14:tracePt t="125360" x="3009900" y="2563813"/>
          <p14:tracePt t="125393" x="3071813" y="2563813"/>
          <p14:tracePt t="125411" x="3214688" y="2544763"/>
          <p14:tracePt t="125443" x="3322638" y="2536825"/>
          <p14:tracePt t="125477" x="3348038" y="2536825"/>
          <p14:tracePt t="125510" x="3367088" y="2536825"/>
          <p14:tracePt t="125540" x="3384550" y="2536825"/>
          <p14:tracePt t="125563" x="3411538" y="2536825"/>
          <p14:tracePt t="125596" x="3446463" y="2536825"/>
          <p14:tracePt t="125627" x="3598863" y="2536825"/>
          <p14:tracePt t="125660" x="3786188" y="2544763"/>
          <p14:tracePt t="125693" x="4010025" y="2581275"/>
          <p14:tracePt t="125726" x="4125913" y="2598738"/>
          <p14:tracePt t="125760" x="4205288" y="2608263"/>
          <p14:tracePt t="125790" x="4276725" y="2625725"/>
          <p14:tracePt t="125813" x="4303713" y="2625725"/>
          <p14:tracePt t="125846" x="4313238" y="2635250"/>
          <p14:tracePt t="125877" x="4330700" y="2635250"/>
          <p14:tracePt t="125910" x="4340225" y="2635250"/>
          <p14:tracePt t="125944" x="4411663" y="2625725"/>
          <p14:tracePt t="125993" x="4446588" y="2625725"/>
          <p14:tracePt t="126027" x="4446588" y="2616200"/>
          <p14:tracePt t="126057" x="4456113" y="2616200"/>
          <p14:tracePt t="126096" x="4473575" y="2608263"/>
          <p14:tracePt t="128879" x="4446588" y="2635250"/>
          <p14:tracePt t="129627" x="4429125" y="2670175"/>
          <p14:tracePt t="129661" x="4313238" y="2778125"/>
          <p14:tracePt t="129694" x="4160838" y="2901950"/>
          <p14:tracePt t="129727" x="3965575" y="3044825"/>
          <p14:tracePt t="129760" x="3759200" y="3143250"/>
          <p14:tracePt t="129791" x="3482975" y="3232150"/>
          <p14:tracePt t="129814" x="3133725" y="3278188"/>
          <p14:tracePt t="129846" x="2751138" y="3394075"/>
          <p14:tracePt t="129877" x="2455863" y="3509963"/>
          <p14:tracePt t="129910" x="2411413" y="3527425"/>
          <p14:tracePt t="129944" x="2384425" y="3544888"/>
          <p14:tracePt t="129977" x="2366963" y="3544888"/>
          <p14:tracePt t="130027" x="2339975" y="3571875"/>
          <p14:tracePt t="130058" x="2241550" y="3589338"/>
          <p14:tracePt t="130080" x="2152650" y="3625850"/>
          <p14:tracePt t="130113" x="2071688" y="3652838"/>
          <p14:tracePt t="130144" x="2044700" y="3652838"/>
          <p14:tracePt t="137325" x="1919288" y="3625850"/>
          <p14:tracePt t="138059" x="1544638" y="3446463"/>
          <p14:tracePt t="138081" x="1214438" y="3340100"/>
          <p14:tracePt t="138114" x="955675" y="3322638"/>
          <p14:tracePt t="138145" x="785813" y="3330575"/>
          <p14:tracePt t="138178" x="758825" y="3357563"/>
          <p14:tracePt t="138211" x="750888" y="3375025"/>
          <p14:tracePt t="138245" x="758825" y="3384550"/>
          <p14:tracePt t="138309" x="776288" y="3402013"/>
          <p14:tracePt t="138395" x="812800" y="3411538"/>
          <p14:tracePt t="138445" x="839788" y="3429000"/>
          <p14:tracePt t="138478" x="847725" y="3446463"/>
          <p14:tracePt t="138512" x="847725" y="3455988"/>
          <p14:tracePt t="138542" x="866775" y="3473450"/>
          <p14:tracePt t="138592" x="874713" y="3473450"/>
          <p14:tracePt t="140011" x="946150" y="3473450"/>
          <p14:tracePt t="140478" x="1089025" y="3465513"/>
          <p14:tracePt t="140512" x="1143000" y="3465513"/>
          <p14:tracePt t="140542" x="1187450" y="3465513"/>
          <p14:tracePt t="140575" x="1366838" y="3465513"/>
          <p14:tracePt t="140598" x="1652588" y="3527425"/>
          <p14:tracePt t="140628" x="1901825" y="3581400"/>
          <p14:tracePt t="140662" x="2197100" y="3598863"/>
          <p14:tracePt t="140695" x="2411413" y="3598863"/>
          <p14:tracePt t="140728" x="2625725" y="3554413"/>
          <p14:tracePt t="140762" x="2822575" y="3527425"/>
          <p14:tracePt t="140792" x="2973388" y="3500438"/>
          <p14:tracePt t="140825" x="3009900" y="3482975"/>
          <p14:tracePt t="140848" x="3133725" y="3421063"/>
          <p14:tracePt t="140878" x="3295650" y="3322638"/>
          <p14:tracePt t="140912" x="3384550" y="3286125"/>
          <p14:tracePt t="140946" x="3438525" y="3259138"/>
          <p14:tracePt t="140978" x="3687763" y="3116263"/>
          <p14:tracePt t="141012" x="3795713" y="3071813"/>
          <p14:tracePt t="141045" x="3813175" y="3054350"/>
          <p14:tracePt t="141114" x="3840163" y="3044825"/>
          <p14:tracePt t="141145" x="3840163" y="3036888"/>
          <p14:tracePt t="141178" x="3857625" y="3027363"/>
          <p14:tracePt t="141212" x="3911600" y="3009900"/>
          <p14:tracePt t="141245" x="3929063" y="3009900"/>
          <p14:tracePt t="141312" x="3946525" y="3009900"/>
          <p14:tracePt t="141342" x="3973513" y="3009900"/>
          <p14:tracePt t="141365" x="4000500" y="3009900"/>
          <p14:tracePt t="141395" x="4010025" y="3009900"/>
          <p14:tracePt t="141413" x="4044950" y="3009900"/>
          <p14:tracePt t="141445" x="4071938" y="3017838"/>
          <p14:tracePt t="141478" x="4116388" y="3017838"/>
          <p14:tracePt t="141512" x="4133850" y="3017838"/>
          <p14:tracePt t="141545" x="4160838" y="3009900"/>
          <p14:tracePt t="141712" x="4170363" y="3009900"/>
          <p14:tracePt t="141745" x="4179888" y="3009900"/>
          <p14:tracePt t="141778" x="4197350" y="3009900"/>
          <p14:tracePt t="141809" x="4232275" y="3027363"/>
          <p14:tracePt t="141842" x="4295775" y="3044825"/>
          <p14:tracePt t="141865" x="4348163" y="3036888"/>
          <p14:tracePt t="141895" x="4367213" y="3036888"/>
          <p14:tracePt t="141913" x="4384675" y="3036888"/>
          <p14:tracePt t="141946" x="4419600" y="3009900"/>
          <p14:tracePt t="141978" x="4465638" y="3000375"/>
          <p14:tracePt t="142012" x="4491038" y="3000375"/>
          <p14:tracePt t="142046" x="4518025" y="3000375"/>
          <p14:tracePt t="142076" x="4545013" y="3000375"/>
          <p14:tracePt t="142098" x="4572000" y="3000375"/>
          <p14:tracePt t="142131" x="4589463" y="3000375"/>
          <p14:tracePt t="142162" x="4625975" y="3000375"/>
          <p14:tracePt t="142195" x="4660900" y="3000375"/>
          <p14:tracePt t="142228" x="4687888" y="3000375"/>
          <p14:tracePt t="142262" x="4705350" y="3000375"/>
          <p14:tracePt t="142295" x="4724400" y="3000375"/>
          <p14:tracePt t="142343" x="4741863" y="3000375"/>
          <p14:tracePt t="142379" x="4768850" y="3000375"/>
          <p14:tracePt t="142412" x="4786313" y="3000375"/>
          <p14:tracePt t="142445" x="4803775" y="3000375"/>
          <p14:tracePt t="142478" x="4830763" y="3000375"/>
          <p14:tracePt t="142512" x="4867275" y="3000375"/>
          <p14:tracePt t="142546" x="4884738" y="3009900"/>
          <p14:tracePt t="142576" x="4965700" y="3017838"/>
          <p14:tracePt t="142615" x="5010150" y="3036888"/>
          <p14:tracePt t="142645" x="5064125" y="3063875"/>
          <p14:tracePt t="142678" x="5116513" y="3081338"/>
          <p14:tracePt t="142712" x="5160963" y="3089275"/>
          <p14:tracePt t="142745" x="5241925" y="3098800"/>
          <p14:tracePt t="142779" x="5268913" y="3098800"/>
          <p14:tracePt t="142809" x="5295900" y="3098800"/>
          <p14:tracePt t="142842" x="5313363" y="3098800"/>
          <p14:tracePt t="142865" x="5330825" y="3098800"/>
          <p14:tracePt t="142895" x="5349875" y="3098800"/>
          <p14:tracePt t="142913" x="5375275" y="3081338"/>
          <p14:tracePt t="142946" x="5394325" y="3063875"/>
          <p14:tracePt t="142979" x="5402263" y="3036888"/>
          <p14:tracePt t="143012" x="5402263" y="3009900"/>
          <p14:tracePt t="143045" x="5384800" y="2992438"/>
          <p14:tracePt t="143092" x="5357813" y="2965450"/>
          <p14:tracePt t="143115" x="5330825" y="2921000"/>
          <p14:tracePt t="143145" x="5303838" y="2894013"/>
          <p14:tracePt t="143179" x="5278438" y="2874963"/>
          <p14:tracePt t="143212" x="5251450" y="2849563"/>
          <p14:tracePt t="143245" x="5224463" y="2830513"/>
          <p14:tracePt t="143279" x="5197475" y="2822575"/>
          <p14:tracePt t="143309" x="5170488" y="2813050"/>
          <p14:tracePt t="143359" x="5153025" y="2803525"/>
          <p14:tracePt t="143379" x="5108575" y="2795588"/>
          <p14:tracePt t="143412" x="5081588" y="2786063"/>
          <p14:tracePt t="143445" x="5045075" y="2778125"/>
          <p14:tracePt t="143478" x="5000625" y="2768600"/>
          <p14:tracePt t="143511" x="4956175" y="2768600"/>
          <p14:tracePt t="143545" x="4902200" y="2759075"/>
          <p14:tracePt t="143591" x="4840288" y="2759075"/>
          <p14:tracePt t="143614" x="4751388" y="2786063"/>
          <p14:tracePt t="143644" x="4687888" y="2803525"/>
          <p14:tracePt t="143678" x="4660900" y="2813050"/>
          <p14:tracePt t="143711" x="4633913" y="2830513"/>
          <p14:tracePt t="143744" x="4625975" y="2830513"/>
          <p14:tracePt t="143794" x="4598988" y="2849563"/>
          <p14:tracePt t="143841" x="4545013" y="2867025"/>
          <p14:tracePt t="143864" x="4537075" y="2867025"/>
          <p14:tracePt t="143878" x="4518025" y="2867025"/>
          <p14:tracePt t="143912" x="4483100" y="2874963"/>
          <p14:tracePt t="143945" x="4419600" y="2901950"/>
          <p14:tracePt t="143977" x="4330700" y="2901950"/>
          <p14:tracePt t="144011" x="4295775" y="2911475"/>
          <p14:tracePt t="144042" x="4251325" y="2911475"/>
          <p14:tracePt t="144075" x="4241800" y="2911475"/>
          <p14:tracePt t="144098" x="4214813" y="2901950"/>
          <p14:tracePt t="144528" x="4160838" y="2867025"/>
          <p14:tracePt t="144558" x="4133850" y="2849563"/>
          <p14:tracePt t="144592" x="4108450" y="2840038"/>
          <p14:tracePt t="144615" x="4071938" y="2840038"/>
          <p14:tracePt t="144711" x="4054475" y="2840038"/>
          <p14:tracePt t="144794" x="4037013" y="2840038"/>
          <p14:tracePt t="144825" x="4010025" y="2830513"/>
          <p14:tracePt t="144848" x="3983038" y="2822575"/>
          <p14:tracePt t="144880" x="3956050" y="2803525"/>
          <p14:tracePt t="144912" x="3929063" y="2778125"/>
          <p14:tracePt t="144945" x="3902075" y="2759075"/>
          <p14:tracePt t="144978" x="3884613" y="2751138"/>
          <p14:tracePt t="145012" x="3884613" y="2741613"/>
          <p14:tracePt t="145042" x="3894138" y="2768600"/>
          <p14:tracePt t="145228" x="3911600" y="2768600"/>
          <p14:tracePt t="145262" x="3919538" y="2778125"/>
          <p14:tracePt t="145325" x="3946525" y="2795588"/>
          <p14:tracePt t="145348" x="3965575" y="2813050"/>
          <p14:tracePt t="145395" x="3973513" y="2822575"/>
          <p14:tracePt t="145412" x="3983038" y="2840038"/>
          <p14:tracePt t="145445" x="3990975" y="2840038"/>
          <p14:tracePt t="145478" x="4017963" y="2857500"/>
          <p14:tracePt t="145545" x="4044950" y="2884488"/>
          <p14:tracePt t="145592" x="4062413" y="2901950"/>
          <p14:tracePt t="145614" x="4089400" y="2928938"/>
          <p14:tracePt t="145644" x="4116388" y="2946400"/>
          <p14:tracePt t="145678" x="4143375" y="2965450"/>
          <p14:tracePt t="145711" x="4160838" y="2982913"/>
          <p14:tracePt t="145745" x="4187825" y="2992438"/>
          <p14:tracePt t="145778" x="4187825" y="3000375"/>
          <p14:tracePt t="145825" x="4205288" y="3009900"/>
          <p14:tracePt t="145848" x="4224338" y="3009900"/>
          <p14:tracePt t="145945" x="4241800" y="3017838"/>
          <p14:tracePt t="145978" x="4259263" y="3027363"/>
          <p14:tracePt t="146012" x="4268788" y="3036888"/>
          <p14:tracePt t="146045" x="4286250" y="3054350"/>
          <p14:tracePt t="146075" x="4295775" y="3063875"/>
          <p14:tracePt t="146098" x="4303713" y="3071813"/>
          <p14:tracePt t="146130" x="4313238" y="3054350"/>
          <p14:tracePt t="146245" x="4276725" y="3081338"/>
          <p14:tracePt t="146545" x="4259263" y="3098800"/>
          <p14:tracePt t="146575" x="4241800" y="3116263"/>
          <p14:tracePt t="146598" x="4214813" y="3135313"/>
          <p14:tracePt t="146631" x="4187825" y="3143250"/>
          <p14:tracePt t="146662" x="4152900" y="3143250"/>
          <p14:tracePt t="146695" x="4108450" y="3143250"/>
          <p14:tracePt t="146728" x="4044950" y="3160713"/>
          <p14:tracePt t="146762" x="4010025" y="3160713"/>
          <p14:tracePt t="146795" x="3973513" y="3170238"/>
          <p14:tracePt t="146825" x="3946525" y="3179763"/>
          <p14:tracePt t="146848" x="3919538" y="3179763"/>
          <p14:tracePt t="146895" x="3902075" y="3179763"/>
          <p14:tracePt t="146913" x="3830638" y="3206750"/>
          <p14:tracePt t="146945" x="3759200" y="3241675"/>
          <p14:tracePt t="146978" x="3714750" y="3241675"/>
          <p14:tracePt t="147012" x="3679825" y="3241675"/>
          <p14:tracePt t="147061" x="3625850" y="3241675"/>
          <p14:tracePt t="147081" x="3581400" y="3241675"/>
          <p14:tracePt t="147114" x="3527425" y="3214688"/>
          <p14:tracePt t="147145" x="3500438" y="3187700"/>
          <p14:tracePt t="147178" x="3473450" y="3170238"/>
          <p14:tracePt t="147212" x="3465513" y="3160713"/>
          <p14:tracePt t="147245" x="3455988" y="3170238"/>
          <p14:tracePt t="147412" x="3446463" y="3187700"/>
          <p14:tracePt t="147445" x="3446463" y="3206750"/>
          <p14:tracePt t="147478" x="3446463" y="3241675"/>
          <p14:tracePt t="147512" x="3446463" y="3259138"/>
          <p14:tracePt t="147545" x="3446463" y="3268663"/>
          <p14:tracePt t="147575" x="3473450" y="3295650"/>
          <p14:tracePt t="147598" x="3500438" y="3330575"/>
          <p14:tracePt t="147631" x="3527425" y="3349625"/>
          <p14:tracePt t="147662" x="3554413" y="3367088"/>
          <p14:tracePt t="147695" x="3598863" y="3375025"/>
          <p14:tracePt t="147729" x="3652838" y="3357563"/>
          <p14:tracePt t="147762" x="3670300" y="3349625"/>
          <p14:tracePt t="147795" x="3679825" y="3330575"/>
          <p14:tracePt t="147825" x="3687763" y="3303588"/>
          <p14:tracePt t="147848" x="3687763" y="3278188"/>
          <p14:tracePt t="147881" x="3670300" y="3251200"/>
          <p14:tracePt t="147912" x="3652838" y="3224213"/>
          <p14:tracePt t="147945" x="3625850" y="3187700"/>
          <p14:tracePt t="147979" x="3608388" y="3170238"/>
          <p14:tracePt t="148012" x="3589338" y="3143250"/>
          <p14:tracePt t="148045" x="3562350" y="3125788"/>
          <p14:tracePt t="148075" x="3544888" y="3108325"/>
          <p14:tracePt t="148098" x="3527425" y="3089275"/>
          <p14:tracePt t="148129" x="3500438" y="3071813"/>
          <p14:tracePt t="148162" x="3473450" y="3054350"/>
          <p14:tracePt t="148195" x="3455988" y="3044825"/>
          <p14:tracePt t="148228" x="3429000" y="3044825"/>
          <p14:tracePt t="148262" x="3411538" y="3044825"/>
          <p14:tracePt t="148295" x="3384550" y="3054350"/>
          <p14:tracePt t="148325" x="3357563" y="3089275"/>
          <p14:tracePt t="148364" x="3340100" y="3108325"/>
          <p14:tracePt t="148395" x="3340100" y="3125788"/>
          <p14:tracePt t="148413" x="3340100" y="3152775"/>
          <p14:tracePt t="148445" x="3348038" y="3179763"/>
          <p14:tracePt t="148478" x="3384550" y="3214688"/>
          <p14:tracePt t="148512" x="3419475" y="3232150"/>
          <p14:tracePt t="148545" x="3455988" y="3259138"/>
          <p14:tracePt t="148575" x="3490913" y="3286125"/>
          <p14:tracePt t="148598" x="3554413" y="3295650"/>
          <p14:tracePt t="148631" x="3598863" y="3295650"/>
          <p14:tracePt t="148662" x="3616325" y="3278188"/>
          <p14:tracePt t="148695" x="3633788" y="3268663"/>
          <p14:tracePt t="148762" x="3652838" y="3241675"/>
          <p14:tracePt t="148795" x="3660775" y="3224213"/>
          <p14:tracePt t="148825" x="3660775" y="3197225"/>
          <p14:tracePt t="148848" x="3652838" y="3170238"/>
          <p14:tracePt t="148881" x="3625850" y="3143250"/>
          <p14:tracePt t="148912" x="3581400" y="3125788"/>
          <p14:tracePt t="148946" x="3544888" y="3108325"/>
          <p14:tracePt t="148978" x="3527425" y="3108325"/>
          <p14:tracePt t="149012" x="3517900" y="3108325"/>
          <p14:tracePt t="149042" x="3500438" y="3108325"/>
          <p14:tracePt t="149114" x="3490913" y="3108325"/>
          <p14:tracePt t="149162" x="3482975" y="3135313"/>
          <p14:tracePt t="149212" x="3482975" y="3179763"/>
          <p14:tracePt t="149245" x="3509963" y="3241675"/>
          <p14:tracePt t="149278" x="3554413" y="3278188"/>
          <p14:tracePt t="149309" x="3643313" y="3295650"/>
          <p14:tracePt t="149332" x="3697288" y="3295650"/>
          <p14:tracePt t="149364" x="3741738" y="3295650"/>
          <p14:tracePt t="149395" x="3776663" y="3286125"/>
          <p14:tracePt t="149413" x="3803650" y="3278188"/>
          <p14:tracePt t="149445" x="3813175" y="3278188"/>
          <p14:tracePt t="149479" x="3830638" y="3259138"/>
          <p14:tracePt t="149528" x="3857625" y="3232150"/>
          <p14:tracePt t="149895" x="3884613" y="3232150"/>
          <p14:tracePt t="149913" x="3911600" y="3232150"/>
          <p14:tracePt t="149946" x="3956050" y="3259138"/>
          <p14:tracePt t="149978" x="4037013" y="3268663"/>
          <p14:tracePt t="150012" x="4071938" y="3268663"/>
          <p14:tracePt t="150045" x="4089400" y="3268663"/>
          <p14:tracePt t="150076" x="4108450" y="3278188"/>
          <p14:tracePt t="150098" x="4133850" y="3295650"/>
          <p14:tracePt t="150195" x="4143375" y="3295650"/>
          <p14:tracePt t="150278" x="4143375" y="3303588"/>
          <p14:tracePt t="150309" x="4152900" y="3303588"/>
          <p14:tracePt t="150359" x="4143375" y="3330575"/>
          <p14:tracePt t="150478" x="4133850" y="3340100"/>
          <p14:tracePt t="156081" x="4268788" y="3697288"/>
          <p14:tracePt t="156713" x="4303713" y="3778250"/>
          <p14:tracePt t="156730" x="4357688" y="3857625"/>
          <p14:tracePt t="156763" x="4483100" y="3956050"/>
          <p14:tracePt t="156796" x="4670425" y="4054475"/>
          <p14:tracePt t="156826" x="4992688" y="4071938"/>
          <p14:tracePt t="156849" x="5278438" y="4037013"/>
          <p14:tracePt t="156882" x="5653088" y="4010025"/>
          <p14:tracePt t="156913" x="5902325" y="4019550"/>
          <p14:tracePt t="156947" x="6242050" y="4071938"/>
          <p14:tracePt t="156979" x="6635750" y="4116388"/>
          <p14:tracePt t="157013" x="6840538" y="4135438"/>
          <p14:tracePt t="157046" x="6956425" y="4143375"/>
          <p14:tracePt t="157076" x="7000875" y="4152900"/>
          <p14:tracePt t="158879" x="6973888" y="4071938"/>
          <p14:tracePt t="159180" x="6946900" y="4019550"/>
          <p14:tracePt t="159213" x="6858000" y="3921125"/>
          <p14:tracePt t="159246" x="6778625" y="3830638"/>
          <p14:tracePt t="159279" x="6653213" y="3724275"/>
          <p14:tracePt t="159313" x="6581775" y="3652838"/>
          <p14:tracePt t="159343" x="6510338" y="3563938"/>
          <p14:tracePt t="159366" x="6438900" y="3438525"/>
          <p14:tracePt t="159399" x="6394450" y="3384550"/>
          <p14:tracePt t="159414" x="6259513" y="3187700"/>
          <p14:tracePt t="159446" x="6135688" y="2982913"/>
          <p14:tracePt t="159479" x="6018213" y="2822575"/>
          <p14:tracePt t="159513" x="5894388" y="2670175"/>
          <p14:tracePt t="159547" x="5803900" y="2563813"/>
          <p14:tracePt t="159577" x="5715000" y="2455863"/>
          <p14:tracePt t="159610" x="5697538" y="2438400"/>
          <p14:tracePt t="159633" x="5688013" y="2411413"/>
          <p14:tracePt t="159663" x="5688013" y="2401888"/>
          <p14:tracePt t="159681" x="5724525" y="2455863"/>
          <p14:tracePt t="159882" x="5803900" y="2544763"/>
          <p14:tracePt t="159914" x="5857875" y="2589213"/>
          <p14:tracePt t="159931" x="5884863" y="2608263"/>
          <p14:tracePt t="159963" x="5929313" y="2635250"/>
          <p14:tracePt t="159996" x="5956300" y="2652713"/>
          <p14:tracePt t="160030" x="5965825" y="2660650"/>
          <p14:tracePt t="160063" x="6000750" y="2687638"/>
          <p14:tracePt t="160110" x="6027738" y="2706688"/>
          <p14:tracePt t="160133" x="6054725" y="2724150"/>
          <p14:tracePt t="160230" x="6037263" y="2732088"/>
          <p14:tracePt t="160627" x="6018213" y="2732088"/>
          <p14:tracePt t="160647" x="6000750" y="2732088"/>
          <p14:tracePt t="160680" x="5983288" y="2724150"/>
          <p14:tracePt t="160713" x="5973763" y="2724150"/>
          <p14:tracePt t="165433" x="5911850" y="2706688"/>
          <p14:tracePt t="165831" x="5840413" y="2679700"/>
          <p14:tracePt t="165866" x="5786438" y="2660650"/>
          <p14:tracePt t="165900" x="5778500" y="2652713"/>
          <p14:tracePt t="165915" x="5751513" y="2635250"/>
          <p14:tracePt t="165948" x="5715000" y="2635250"/>
          <p14:tracePt t="165980" x="5688013" y="2635250"/>
          <p14:tracePt t="166014" x="5670550" y="2635250"/>
          <p14:tracePt t="166047" x="5599113" y="2670175"/>
          <p14:tracePt t="166077" x="5500688" y="2724150"/>
          <p14:tracePt t="166101" x="5303838" y="2768600"/>
          <p14:tracePt t="166133" x="5241925" y="2778125"/>
          <p14:tracePt t="166164" x="5135563" y="2803525"/>
          <p14:tracePt t="166197" x="4921250" y="2840038"/>
          <p14:tracePt t="166231" x="4768850" y="2857500"/>
          <p14:tracePt t="166263" x="4581525" y="2894013"/>
          <p14:tracePt t="166297" x="4483100" y="2921000"/>
          <p14:tracePt t="166327" x="4367213" y="2955925"/>
          <p14:tracePt t="166361" x="4224338" y="2992438"/>
          <p14:tracePt t="166383" x="4116388" y="3017838"/>
          <p14:tracePt t="166414" x="4000500" y="3044825"/>
          <p14:tracePt t="166447" x="3956050" y="3071813"/>
          <p14:tracePt t="166481" x="4027488" y="3108325"/>
          <p14:tracePt t="166697" x="4108450" y="3143250"/>
          <p14:tracePt t="166731" x="4152900" y="3160713"/>
          <p14:tracePt t="166748" x="4179888" y="3170238"/>
          <p14:tracePt t="166781" x="4205288" y="3197225"/>
          <p14:tracePt t="166814" x="4214813" y="3232150"/>
          <p14:tracePt t="166844" x="4241800" y="3251200"/>
          <p14:tracePt t="166867" x="4268788" y="3268663"/>
          <p14:tracePt t="166900" x="4276725" y="3268663"/>
          <p14:tracePt t="166915" x="4313238" y="3268663"/>
          <p14:tracePt t="166948" x="4419600" y="3268663"/>
          <p14:tracePt t="166981" x="4483100" y="3251200"/>
          <p14:tracePt t="166998" x="4572000" y="3214688"/>
          <p14:tracePt t="167030" x="4598988" y="3160713"/>
          <p14:tracePt t="167061" x="4625975" y="3071813"/>
          <p14:tracePt t="167094" x="4608513" y="3000375"/>
          <p14:tracePt t="167117" x="4581525" y="2965450"/>
          <p14:tracePt t="167150" x="4554538" y="2955925"/>
          <p14:tracePt t="167180" x="4510088" y="2955925"/>
          <p14:tracePt t="167214" x="4456113" y="2992438"/>
          <p14:tracePt t="167247" x="4419600" y="3017838"/>
          <p14:tracePt t="167280" x="4384675" y="3054350"/>
          <p14:tracePt t="167314" x="4348163" y="3116263"/>
          <p14:tracePt t="167344" x="4313238" y="3187700"/>
          <p14:tracePt t="167367" x="4303713" y="3232150"/>
          <p14:tracePt t="167400" x="4303713" y="3286125"/>
          <p14:tracePt t="167415" x="4313238" y="3340100"/>
          <p14:tracePt t="167447" x="4357688" y="3367088"/>
          <p14:tracePt t="167480" x="4402138" y="3402013"/>
          <p14:tracePt t="167514" x="4438650" y="3411538"/>
          <p14:tracePt t="167548" x="4465638" y="3411538"/>
          <p14:tracePt t="167581" x="4491038" y="3375025"/>
          <p14:tracePt t="167628" x="4518025" y="3295650"/>
          <p14:tracePt t="167651" x="4518025" y="3214688"/>
          <p14:tracePt t="167681" x="4491038" y="3179763"/>
          <p14:tracePt t="167714" x="4465638" y="3135313"/>
          <p14:tracePt t="167747" x="4438650" y="3098800"/>
          <p14:tracePt t="167780" x="4411663" y="3071813"/>
          <p14:tracePt t="167814" x="4384675" y="3071813"/>
          <p14:tracePt t="167900" x="4375150" y="3071813"/>
          <p14:tracePt t="167915" x="4357688" y="3081338"/>
          <p14:tracePt t="167948" x="4340225" y="3108325"/>
          <p14:tracePt t="167981" x="4340225" y="3135313"/>
          <p14:tracePt t="168047" x="4348163" y="3160713"/>
          <p14:tracePt t="168081" x="4357688" y="3179763"/>
          <p14:tracePt t="168111" x="4411663" y="3268663"/>
          <p14:tracePt t="168134" x="4446588" y="3322638"/>
          <p14:tracePt t="168164" x="4465638" y="3340100"/>
          <p14:tracePt t="168197" x="4473575" y="3340100"/>
          <p14:tracePt t="168231" x="4483100" y="3340100"/>
          <p14:tracePt t="168264" x="4483100" y="3303588"/>
          <p14:tracePt t="168314" x="4473575" y="3278188"/>
          <p14:tracePt t="168344" x="4429125" y="3251200"/>
          <p14:tracePt t="168368" x="4402138" y="3224213"/>
          <p14:tracePt t="168400" x="4402138" y="3214688"/>
          <p14:tracePt t="168415" x="4384675" y="3197225"/>
          <p14:tracePt t="168447" x="4357688" y="3170238"/>
          <p14:tracePt t="168481" x="4330700" y="3152775"/>
          <p14:tracePt t="168514" x="4295775" y="3125788"/>
          <p14:tracePt t="168548" x="4276725" y="3125788"/>
          <p14:tracePt t="168594" x="4259263" y="3108325"/>
          <p14:tracePt t="168618" x="4232275" y="3108325"/>
          <p14:tracePt t="168650" x="4214813" y="3108325"/>
          <p14:tracePt t="168681" x="4187825" y="3089275"/>
          <p14:tracePt t="168714" x="4160838" y="3081338"/>
          <p14:tracePt t="168747" x="4116388" y="3071813"/>
          <p14:tracePt t="168798" x="4098925" y="3063875"/>
          <p14:tracePt t="168861" x="4071938" y="3054350"/>
          <p14:tracePt t="168884" x="4062413" y="3044825"/>
          <p14:tracePt t="168915" x="4037013" y="3044825"/>
          <p14:tracePt t="168949" x="4017963" y="3044825"/>
          <p14:tracePt t="168981" x="4010025" y="3017838"/>
          <p14:tracePt t="169064" x="4010025" y="3009900"/>
          <p14:tracePt t="172851" x="4010025" y="3036888"/>
          <p14:tracePt t="173265" x="3990975" y="3054350"/>
          <p14:tracePt t="173298" x="3973513" y="3081338"/>
          <p14:tracePt t="173331" x="3965575" y="3089275"/>
          <p14:tracePt t="173362" x="3946525" y="3098800"/>
          <p14:tracePt t="173401" x="3938588" y="3116263"/>
          <p14:tracePt t="173416" x="3830638" y="3179763"/>
          <p14:tracePt t="173448" x="3751263" y="3214688"/>
          <p14:tracePt t="173481" x="3751263" y="3224213"/>
          <p14:tracePt t="173515" x="3714750" y="3224213"/>
          <p14:tracePt t="173634" x="3705225" y="3224213"/>
          <p14:tracePt t="173832" x="3697288" y="3224213"/>
          <p14:tracePt t="173878" x="3679825" y="3224213"/>
          <p14:tracePt t="173965" x="3652838" y="3224213"/>
          <p14:tracePt t="174065" x="3633788" y="3214688"/>
          <p14:tracePt t="174112" x="3625850" y="3206750"/>
          <p14:tracePt t="174135" x="3616325" y="3206750"/>
          <p14:tracePt t="174265" x="3589338" y="3206750"/>
          <p14:tracePt t="174298" x="3571875" y="3187700"/>
          <p14:tracePt t="174331" x="3554413" y="3179763"/>
          <p14:tracePt t="174362" x="3544888" y="3170238"/>
          <p14:tracePt t="174385" x="3517900" y="3170238"/>
          <p14:tracePt t="174418" x="3500438" y="3170238"/>
          <p14:tracePt t="174448" x="3473450" y="3170238"/>
          <p14:tracePt t="174481" x="3509963" y="3170238"/>
          <p14:tracePt t="174634" x="3536950" y="3170238"/>
          <p14:tracePt t="174665" x="3581400" y="3187700"/>
          <p14:tracePt t="174698" x="3679825" y="3197225"/>
          <p14:tracePt t="174732" x="3724275" y="3197225"/>
          <p14:tracePt t="174765" x="3795713" y="3214688"/>
          <p14:tracePt t="174798" x="3830638" y="3232150"/>
          <p14:tracePt t="174828" x="3857625" y="3232150"/>
          <p14:tracePt t="174862" x="3776663" y="3214688"/>
          <p14:tracePt t="174998" x="3633788" y="3187700"/>
          <p14:tracePt t="175031" x="3536950" y="3160713"/>
          <p14:tracePt t="175065" x="3517900" y="3160713"/>
          <p14:tracePt t="175095" x="3455988" y="3152775"/>
          <p14:tracePt t="175118" x="3384550" y="3135313"/>
          <p14:tracePt t="175151" x="3348038" y="3135313"/>
          <p14:tracePt t="175198" x="3340100" y="3135313"/>
          <p14:tracePt t="175231" x="3322638" y="3098800"/>
          <p14:tracePt t="175282" x="3303588" y="3063875"/>
          <p14:tracePt t="175315" x="3303588" y="3036888"/>
          <p14:tracePt t="175362" x="3303588" y="3009900"/>
          <p14:tracePt t="175385" x="3322638" y="2973388"/>
          <p14:tracePt t="175418" x="3340100" y="2946400"/>
          <p14:tracePt t="175449" x="3348038" y="2938463"/>
          <p14:tracePt t="175482" x="3357563" y="2928938"/>
          <p14:tracePt t="175515" x="3394075" y="2911475"/>
          <p14:tracePt t="175715" x="3429000" y="2894013"/>
          <p14:tracePt t="175748" x="3465513" y="2894013"/>
          <p14:tracePt t="175848" x="3482975" y="2894013"/>
          <p14:tracePt t="175868" x="3500438" y="2894013"/>
          <p14:tracePt t="175901" x="3509963" y="2874963"/>
          <p14:tracePt t="175998" x="3517900" y="2867025"/>
          <p14:tracePt t="176032" x="3500438" y="2867025"/>
          <p14:tracePt t="176232" x="3490913" y="2867025"/>
          <p14:tracePt t="176265" x="3465513" y="2884488"/>
          <p14:tracePt t="176298" x="3446463" y="2911475"/>
          <p14:tracePt t="176332" x="3446463" y="2928938"/>
          <p14:tracePt t="176362" x="3482975" y="3000375"/>
          <p14:tracePt t="176385" x="3589338" y="3108325"/>
          <p14:tracePt t="176418" x="3830638" y="3232150"/>
          <p14:tracePt t="176448" x="3929063" y="3268663"/>
          <p14:tracePt t="176482" x="3956050" y="3295650"/>
          <p14:tracePt t="176515" x="4000500" y="3322638"/>
          <p14:tracePt t="176549" x="4027488" y="3340100"/>
          <p14:tracePt t="176582" x="3911600" y="3286125"/>
          <p14:tracePt t="176715" x="3776663" y="3206750"/>
          <p14:tracePt t="176748" x="3625850" y="3152775"/>
          <p14:tracePt t="176782" x="3554413" y="3125788"/>
          <p14:tracePt t="176815" x="3536950" y="3098800"/>
          <p14:tracePt t="176845" x="3500438" y="3071813"/>
          <p14:tracePt t="176879" x="3455988" y="3054350"/>
          <p14:tracePt t="176902" x="3446463" y="3054350"/>
          <p14:tracePt t="176916" x="3394075" y="3027363"/>
          <p14:tracePt t="176949" x="3322638" y="2992438"/>
          <p14:tracePt t="176982" x="3303588" y="2965450"/>
          <p14:tracePt t="177015" x="3276600" y="2938463"/>
          <p14:tracePt t="177048" x="3276600" y="2921000"/>
          <p14:tracePt t="177151" x="3286125" y="2901950"/>
          <p14:tracePt t="177182" x="3357563" y="2874963"/>
          <p14:tracePt t="177215" x="3419475" y="2849563"/>
          <p14:tracePt t="177248" x="3446463" y="2830513"/>
          <p14:tracePt t="177282" x="3473450" y="2813050"/>
          <p14:tracePt t="177315" x="3509963" y="2795588"/>
          <p14:tracePt t="177345" x="3544888" y="2768600"/>
          <p14:tracePt t="177379" x="3608388" y="2751138"/>
          <p14:tracePt t="177448" x="3633788" y="2741613"/>
          <p14:tracePt t="177482" x="3643313" y="2741613"/>
          <p14:tracePt t="177515" x="3616325" y="2751138"/>
          <p14:tracePt t="177651" x="3571875" y="2786063"/>
          <p14:tracePt t="177682" x="3536950" y="2822575"/>
          <p14:tracePt t="177715" x="3527425" y="2857500"/>
          <p14:tracePt t="177749" x="3527425" y="2867025"/>
          <p14:tracePt t="177766" x="3527425" y="2894013"/>
          <p14:tracePt t="177798" x="3544888" y="2955925"/>
          <p14:tracePt t="177832" x="3608388" y="3009900"/>
          <p14:tracePt t="177862" x="3697288" y="3071813"/>
          <p14:tracePt t="177885" x="3724275" y="3098800"/>
          <p14:tracePt t="177918" x="3751263" y="3125788"/>
          <p14:tracePt t="177949" x="3768725" y="3125788"/>
          <p14:tracePt t="177982" x="3768725" y="3135313"/>
          <p14:tracePt t="178049" x="3759200" y="3135313"/>
          <p14:tracePt t="178182" x="3741738" y="3135313"/>
          <p14:tracePt t="178215" x="3714750" y="3143250"/>
          <p14:tracePt t="178249" x="3697288" y="3143250"/>
          <p14:tracePt t="178282" x="3697288" y="3152775"/>
          <p14:tracePt t="178549" x="3679825" y="3160713"/>
          <p14:tracePt t="178582" x="3670300" y="3160713"/>
          <p14:tracePt t="178765" x="3660775" y="3160713"/>
          <p14:tracePt t="178862" x="3652838" y="3160713"/>
          <p14:tracePt t="178885" x="3643313" y="3160713"/>
          <p14:tracePt t="178918" x="3633788" y="3160713"/>
          <p14:tracePt t="179065" x="3625850" y="3160713"/>
          <p14:tracePt t="179129" x="3625850" y="3152775"/>
          <p14:tracePt t="179199" x="3616325" y="3152775"/>
          <p14:tracePt t="179396" x="3616325" y="3143250"/>
          <p14:tracePt t="179832" x="3616325" y="3135313"/>
          <p14:tracePt t="181068" x="3616325" y="3125788"/>
          <p14:tracePt t="181499" x="3687763" y="3125788"/>
          <p14:tracePt t="181749" x="3786188" y="3125788"/>
          <p14:tracePt t="181782" x="3938588" y="3125788"/>
          <p14:tracePt t="181816" x="3956050" y="3125788"/>
          <p14:tracePt t="181849" x="3965575" y="3125788"/>
          <p14:tracePt t="181982" x="3965575" y="3152775"/>
          <p14:tracePt t="182183" x="3973513" y="3170238"/>
          <p14:tracePt t="182232" x="3973513" y="3187700"/>
          <p14:tracePt t="182379" x="3973513" y="3197225"/>
          <p14:tracePt t="182402" x="3973513" y="3214688"/>
          <p14:tracePt t="182716" x="3983038" y="3206750"/>
          <p14:tracePt t="182919" x="3990975" y="3187700"/>
          <p14:tracePt t="182950" x="4197350" y="3143250"/>
          <p14:tracePt t="183582" x="4348163" y="3116263"/>
          <p14:tracePt t="183613" x="4446588" y="3081338"/>
          <p14:tracePt t="183636" x="4537075" y="3027363"/>
          <p14:tracePt t="183668" x="4670425" y="2946400"/>
          <p14:tracePt t="183699" x="4759325" y="2901950"/>
          <p14:tracePt t="183733" x="4822825" y="2857500"/>
          <p14:tracePt t="183766" x="4911725" y="2795588"/>
          <p14:tracePt t="183799" x="4938713" y="2778125"/>
          <p14:tracePt t="183832" x="4956175" y="2813050"/>
          <p14:tracePt t="183863" x="4956175" y="2867025"/>
          <p14:tracePt t="183886" x="4973638" y="2867025"/>
          <p14:tracePt t="183919" x="5000625" y="2840038"/>
          <p14:tracePt t="183966" x="5027613" y="2803525"/>
          <p14:tracePt t="183999" x="5045075" y="2759075"/>
          <p14:tracePt t="184033" x="5027613" y="2732088"/>
          <p14:tracePt t="184066" x="5010150" y="2706688"/>
          <p14:tracePt t="184099" x="4992688" y="2687638"/>
          <p14:tracePt t="184130" x="4956175" y="2660650"/>
          <p14:tracePt t="184152" x="4911725" y="2635250"/>
          <p14:tracePt t="184183" x="4894263" y="2625725"/>
          <p14:tracePt t="184216" x="4992688" y="2625725"/>
          <p14:tracePt t="184332" x="5064125" y="2625725"/>
          <p14:tracePt t="184363" x="5143500" y="2616200"/>
          <p14:tracePt t="184396" x="5180013" y="2616200"/>
          <p14:tracePt t="184420" x="5197475" y="2616200"/>
          <p14:tracePt t="184449" x="5232400" y="2616200"/>
          <p14:tracePt t="184482" x="5251450" y="2616200"/>
          <p14:tracePt t="184516" x="5259388" y="2616200"/>
          <p14:tracePt t="184566" x="5286375" y="2616200"/>
          <p14:tracePt t="184600" x="5303838" y="2598738"/>
          <p14:tracePt t="184630" x="5330825" y="2571750"/>
          <p14:tracePt t="184653" x="5349875" y="2554288"/>
          <p14:tracePt t="184683" x="5375275" y="2563813"/>
          <p14:tracePt t="184749" x="5394325" y="2563813"/>
          <p14:tracePt t="184783" x="5402263" y="2571750"/>
          <p14:tracePt t="184816" x="5429250" y="2581275"/>
          <p14:tracePt t="184849" x="5438775" y="2581275"/>
          <p14:tracePt t="184896" x="5456238" y="2581275"/>
          <p14:tracePt t="184917" x="5473700" y="2581275"/>
          <p14:tracePt t="184950" x="5483225" y="2589213"/>
          <p14:tracePt t="184999" x="5510213" y="2589213"/>
          <p14:tracePt t="185033" x="5527675" y="2589213"/>
          <p14:tracePt t="185066" x="5545138" y="2589213"/>
          <p14:tracePt t="185096" x="5572125" y="2589213"/>
          <p14:tracePt t="185130" x="5599113" y="2589213"/>
          <p14:tracePt t="185153" x="5626100" y="2589213"/>
          <p14:tracePt t="185183" x="5661025" y="2589213"/>
          <p14:tracePt t="185216" x="5688013" y="2589213"/>
          <p14:tracePt t="185249" x="5715000" y="2589213"/>
          <p14:tracePt t="185283" x="5751513" y="2589213"/>
          <p14:tracePt t="185316" x="5778500" y="2608263"/>
          <p14:tracePt t="185363" x="5795963" y="2625725"/>
          <p14:tracePt t="185386" x="5803900" y="2635250"/>
          <p14:tracePt t="185419" x="5813425" y="2635250"/>
          <p14:tracePt t="185450" x="5822950" y="2635250"/>
          <p14:tracePt t="185499" x="5830888" y="2635250"/>
          <p14:tracePt t="185533" x="5830888" y="2625725"/>
          <p14:tracePt t="185949" x="5822950" y="2616200"/>
          <p14:tracePt t="187113" x="5795963" y="2616200"/>
          <p14:tracePt t="187283" x="5759450" y="2652713"/>
          <p14:tracePt t="187466" x="5759450" y="2670175"/>
          <p14:tracePt t="187500" x="5732463" y="2697163"/>
          <p14:tracePt t="187533" x="5715000" y="2714625"/>
          <p14:tracePt t="187566" x="5697538" y="2724150"/>
          <p14:tracePt t="187647" x="5680075" y="2741613"/>
          <p14:tracePt t="187670" x="5670550" y="2741613"/>
          <p14:tracePt t="187700" x="5661025" y="2741613"/>
          <p14:tracePt t="187733" x="5643563" y="2751138"/>
          <p14:tracePt t="196598" x="5840413" y="2973388"/>
          <p14:tracePt t="196921" x="5992813" y="3179763"/>
          <p14:tracePt t="196952" x="6153150" y="3402013"/>
          <p14:tracePt t="196984" x="6197600" y="3473450"/>
          <p14:tracePt t="197018" x="6232525" y="3571875"/>
          <p14:tracePt t="197051" x="6242050" y="3652838"/>
          <p14:tracePt t="197085" x="6242050" y="3706813"/>
          <p14:tracePt t="197114" x="6242050" y="3741738"/>
          <p14:tracePt t="197148" x="6251575" y="3741738"/>
          <p14:tracePt t="197187" x="6296025" y="3741738"/>
          <p14:tracePt t="197267" x="6411913" y="3759200"/>
          <p14:tracePt t="197301" x="6564313" y="3795713"/>
          <p14:tracePt t="197335" x="6680200" y="3822700"/>
          <p14:tracePt t="197367" x="6724650" y="3840163"/>
          <p14:tracePt t="197398" x="6742113" y="3849688"/>
          <p14:tracePt t="197421" x="6751638" y="3849688"/>
          <p14:tracePt t="197451" x="6778625" y="3849688"/>
          <p14:tracePt t="197534" x="6786563" y="3830638"/>
          <p14:tracePt t="197567" x="6786563" y="3822700"/>
          <p14:tracePt t="197618" x="6769100" y="3822700"/>
          <p14:tracePt t="197701" x="6759575" y="3822700"/>
          <p14:tracePt t="197784" x="6778625" y="3840163"/>
          <p14:tracePt t="197984" x="6786563" y="3840163"/>
          <p14:tracePt t="198915" x="6778625" y="3830638"/>
          <p14:tracePt t="210786" x="6483350" y="3751263"/>
          <p14:tracePt t="210836" x="6072188" y="3714750"/>
          <p14:tracePt t="210869" x="5741988" y="3652838"/>
          <p14:tracePt t="210900" x="5394325" y="3544888"/>
          <p14:tracePt t="210923" x="5214938" y="3500438"/>
          <p14:tracePt t="210953" x="5010150" y="3465513"/>
          <p14:tracePt t="210986" x="4687888" y="3438525"/>
          <p14:tracePt t="211019" x="4491038" y="3421063"/>
          <p14:tracePt t="211053" x="4402138" y="3402013"/>
          <p14:tracePt t="211086" x="4322763" y="3375025"/>
          <p14:tracePt t="211119" x="4224338" y="3349625"/>
          <p14:tracePt t="211150" x="4054475" y="3340100"/>
          <p14:tracePt t="211173" x="3956050" y="3340100"/>
          <p14:tracePt t="211205" x="3768725" y="3340100"/>
          <p14:tracePt t="211236" x="3598863" y="3357563"/>
          <p14:tracePt t="211269" x="3554413" y="3375025"/>
          <p14:tracePt t="211303" x="3517900" y="3384550"/>
          <p14:tracePt t="211321" x="3473450" y="3402013"/>
          <p14:tracePt t="211352" x="3581400" y="3375025"/>
          <p14:tracePt t="211519" x="3768725" y="3295650"/>
          <p14:tracePt t="211552" x="3884613" y="3268663"/>
          <p14:tracePt t="211586" x="3919538" y="3251200"/>
          <p14:tracePt t="211619" x="3919538" y="3241675"/>
          <p14:tracePt t="211666" x="3929063" y="3241675"/>
          <p14:tracePt t="211689" x="3894138" y="3224213"/>
          <p14:tracePt t="211786" x="3786188" y="3206750"/>
          <p14:tracePt t="211819" x="3625850" y="3214688"/>
          <p14:tracePt t="211852" x="3598863" y="3214688"/>
          <p14:tracePt t="211883" x="3589338" y="3214688"/>
          <p14:tracePt t="211906" x="3581400" y="3214688"/>
          <p14:tracePt t="211923" x="3571875" y="3214688"/>
          <p14:tracePt t="211986" x="3633788" y="3214688"/>
          <p14:tracePt t="212053" x="3857625" y="3170238"/>
          <p14:tracePt t="212086" x="4251325" y="3160713"/>
          <p14:tracePt t="212119" x="4394200" y="3170238"/>
          <p14:tracePt t="212150" x="4419600" y="3170238"/>
          <p14:tracePt t="212173" x="4375150" y="3170238"/>
          <p14:tracePt t="212336" x="4276725" y="3187700"/>
          <p14:tracePt t="212369" x="4232275" y="3197225"/>
          <p14:tracePt t="212400" x="4197350" y="3214688"/>
          <p14:tracePt t="212423" x="4160838" y="3224213"/>
          <p14:tracePt t="212455" x="4125913" y="3241675"/>
          <p14:tracePt t="212486" x="4054475" y="3251200"/>
          <p14:tracePt t="212519" x="4010025" y="3268663"/>
          <p14:tracePt t="212553" x="3990975" y="3268663"/>
          <p14:tracePt t="212586" x="3973513" y="3268663"/>
          <p14:tracePt t="212649" x="3965575" y="3278188"/>
          <p14:tracePt t="212688" x="3965575" y="3286125"/>
          <p14:tracePt t="212836" x="4017963" y="3259138"/>
          <p14:tracePt t="212886" x="4089400" y="3232150"/>
          <p14:tracePt t="212923" x="4125913" y="3224213"/>
          <p14:tracePt t="212956" x="4152900" y="3214688"/>
          <p14:tracePt t="212986" x="4179888" y="3232150"/>
          <p14:tracePt t="213353" x="4214813" y="3251200"/>
          <p14:tracePt t="213386" x="4259263" y="3259138"/>
          <p14:tracePt t="213433" x="4303713" y="3259138"/>
          <p14:tracePt t="213453" x="4375150" y="3259138"/>
          <p14:tracePt t="213486" x="4402138" y="3259138"/>
          <p14:tracePt t="213520" x="4411663" y="3278188"/>
          <p14:tracePt t="213636" x="4419600" y="3286125"/>
          <p14:tracePt t="213705" x="4429125" y="3303588"/>
          <p14:tracePt t="213769" x="4446588" y="3313113"/>
          <p14:tracePt t="213802" x="4456113" y="3322638"/>
          <p14:tracePt t="213836" x="4473575" y="3340100"/>
          <p14:tracePt t="213869" x="4491038" y="3357563"/>
          <p14:tracePt t="213917" x="4510088" y="3367088"/>
          <p14:tracePt t="213924" x="4518025" y="3394075"/>
          <p14:tracePt t="213953" x="4527550" y="3411538"/>
          <p14:tracePt t="213986" x="4545013" y="3411538"/>
          <p14:tracePt t="214220" x="4554538" y="3411538"/>
          <p14:tracePt t="216103" x="4527550" y="3402013"/>
          <p14:tracePt t="216150" x="4510088" y="3394075"/>
          <p14:tracePt t="216184" x="4465638" y="3375025"/>
          <p14:tracePt t="216204" x="4367213" y="3349625"/>
          <p14:tracePt t="216237" x="4241800" y="3286125"/>
          <p14:tracePt t="216270" x="4116388" y="3241675"/>
          <p14:tracePt t="216303" x="4071938" y="3206750"/>
          <p14:tracePt t="216337" x="3990975" y="3170238"/>
          <p14:tracePt t="216370" x="3929063" y="3135313"/>
          <p14:tracePt t="216400" x="3911600" y="3116263"/>
          <p14:tracePt t="216434" x="3902075" y="3098800"/>
          <p14:tracePt t="216487" x="3894138" y="3098800"/>
          <p14:tracePt t="216520" x="3884613" y="3081338"/>
          <p14:tracePt t="216637" x="3875088" y="3081338"/>
          <p14:tracePt t="216667" x="3867150" y="3081338"/>
          <p14:tracePt t="216690" x="3848100" y="3081338"/>
          <p14:tracePt t="216722" x="3830638" y="3054350"/>
          <p14:tracePt t="216753" x="3803650" y="3044825"/>
          <p14:tracePt t="216787" x="3786188" y="3036888"/>
          <p14:tracePt t="216820" x="3776663" y="3017838"/>
          <p14:tracePt t="216853" x="3768725" y="3009900"/>
          <p14:tracePt t="216884" x="3759200" y="3009900"/>
          <p14:tracePt t="217003" x="3759200" y="3000375"/>
          <p14:tracePt t="217673" x="3768725" y="2992438"/>
          <p14:tracePt t="217706" x="3768725" y="2982913"/>
          <p14:tracePt t="217870" x="3768725" y="2973388"/>
          <p14:tracePt t="218087" x="3786188" y="3000375"/>
          <p14:tracePt t="218303" x="3813175" y="3036888"/>
          <p14:tracePt t="218337" x="3857625" y="3143250"/>
          <p14:tracePt t="218370" x="3894138" y="3197225"/>
          <p14:tracePt t="218417" x="3894138" y="3214688"/>
          <p14:tracePt t="218424" x="3894138" y="3241675"/>
          <p14:tracePt t="218457" x="3894138" y="3251200"/>
          <p14:tracePt t="218487" x="3884613" y="3259138"/>
          <p14:tracePt t="218650" x="3884613" y="3278188"/>
          <p14:tracePt t="218934" x="3894138" y="3278188"/>
          <p14:tracePt t="218957" x="3902075" y="3286125"/>
          <p14:tracePt t="219053" x="3919538" y="3286125"/>
          <p14:tracePt t="219087" x="3946525" y="3286125"/>
          <p14:tracePt t="219120" x="3956050" y="3278188"/>
          <p14:tracePt t="219150" x="3973513" y="3278188"/>
          <p14:tracePt t="219206" x="3990975" y="3268663"/>
          <p14:tracePt t="219270" x="4000500" y="3268663"/>
          <p14:tracePt t="219353" x="4000500" y="3295650"/>
          <p14:tracePt t="219770" x="4017963" y="3295650"/>
          <p14:tracePt t="219887" x="4000500" y="3330575"/>
          <p14:tracePt t="219970" x="3983038" y="3340100"/>
          <p14:tracePt t="220004" x="3983038" y="3322638"/>
          <p14:tracePt t="220270" x="3990975" y="3313113"/>
          <p14:tracePt t="220303" x="3990975" y="3295650"/>
          <p14:tracePt t="220337" x="3990975" y="3286125"/>
          <p14:tracePt t="220370" x="4000500" y="3286125"/>
          <p14:tracePt t="220520" x="4017963" y="3268663"/>
          <p14:tracePt t="220570" x="4017963" y="3259138"/>
          <p14:tracePt t="220754" x="4017963" y="3241675"/>
          <p14:tracePt t="220917" x="4017963" y="3232150"/>
          <p14:tracePt t="220925" x="3990975" y="3197225"/>
          <p14:tracePt t="220957" x="3965575" y="3170238"/>
          <p14:tracePt t="220987" x="3929063" y="3135313"/>
          <p14:tracePt t="221021" x="3902075" y="3108325"/>
          <p14:tracePt t="221054" x="3875088" y="3081338"/>
          <p14:tracePt t="221087" x="3867150" y="3063875"/>
          <p14:tracePt t="221120" x="3848100" y="3044825"/>
          <p14:tracePt t="221151" x="3848100" y="3027363"/>
          <p14:tracePt t="226523" x="3938588" y="3044825"/>
          <p14:tracePt t="227401" x="4062413" y="3063875"/>
          <p14:tracePt t="227419" x="4187825" y="3089275"/>
          <p14:tracePt t="227426" x="4446588" y="3170238"/>
          <p14:tracePt t="227458" x="4884738" y="3197225"/>
          <p14:tracePt t="227488" x="5429250" y="3206750"/>
          <p14:tracePt t="227521" x="5911850" y="3278188"/>
          <p14:tracePt t="227554" x="6313488" y="3411538"/>
          <p14:tracePt t="227588" x="6500813" y="3517900"/>
          <p14:tracePt t="227621" x="6527800" y="3527425"/>
          <p14:tracePt t="227651" x="6581775" y="3563938"/>
          <p14:tracePt t="227685" x="6707188" y="3581400"/>
          <p14:tracePt t="227708" x="6840538" y="3589338"/>
          <p14:tracePt t="227738" x="7027863" y="3625850"/>
          <p14:tracePt t="227771" x="7197725" y="3635375"/>
          <p14:tracePt t="227804" x="7269163" y="3625850"/>
          <p14:tracePt t="227838" x="7304088" y="3608388"/>
          <p14:tracePt t="227871" x="7350125" y="3581400"/>
          <p14:tracePt t="227902" x="7385050" y="3554413"/>
          <p14:tracePt t="227925" x="7473950" y="3517900"/>
          <p14:tracePt t="227958" x="7572375" y="3492500"/>
          <p14:tracePt t="227988" x="7680325" y="3455988"/>
          <p14:tracePt t="228021" x="7751763" y="3421063"/>
          <p14:tracePt t="228054" x="7778750" y="3421063"/>
          <p14:tracePt t="228088" x="7813675" y="3421063"/>
          <p14:tracePt t="228121" x="7858125" y="3411538"/>
          <p14:tracePt t="228151" x="7885113" y="3394075"/>
          <p14:tracePt t="228185" x="7894638" y="3394075"/>
          <p14:tracePt t="228355" x="7993063" y="3411538"/>
          <p14:tracePt t="228388" x="8037513" y="3429000"/>
          <p14:tracePt t="228435" x="8064500" y="3438525"/>
          <p14:tracePt t="228521" x="8081963" y="3446463"/>
          <p14:tracePt t="228588" x="8081963" y="3455988"/>
          <p14:tracePt t="228621" x="8089900" y="3455988"/>
          <p14:tracePt t="238589" x="8001000" y="3429000"/>
          <p14:tracePt t="238708" x="7350125" y="3492500"/>
          <p14:tracePt t="238742" x="7054850" y="3500438"/>
          <p14:tracePt t="238773" x="6599238" y="3473450"/>
          <p14:tracePt t="238806" x="6207125" y="3429000"/>
          <p14:tracePt t="238839" x="5626100" y="3357563"/>
          <p14:tracePt t="238872" x="5207000" y="3286125"/>
          <p14:tracePt t="238906" x="5170488" y="3278188"/>
          <p14:tracePt t="238936" x="5116513" y="3251200"/>
          <p14:tracePt t="238959" x="5000625" y="3206750"/>
          <p14:tracePt t="238992" x="4894263" y="3170238"/>
          <p14:tracePt t="239022" x="4732338" y="3116263"/>
          <p14:tracePt t="239056" x="4705350" y="3098800"/>
          <p14:tracePt t="239089" x="4705350" y="3089275"/>
          <p14:tracePt t="239173" x="4714875" y="3071813"/>
          <p14:tracePt t="239256" x="4732338" y="3071813"/>
          <p14:tracePt t="239289" x="4741863" y="3063875"/>
          <p14:tracePt t="272240" x="4679950" y="3098800"/>
          <p14:tracePt t="272444" x="4581525" y="3187700"/>
          <p14:tracePt t="272474" x="4170363" y="3375025"/>
          <p14:tracePt t="272497" x="3679825" y="3536950"/>
          <p14:tracePt t="272529" x="3268663" y="3616325"/>
          <p14:tracePt t="272560" x="2874963" y="3697288"/>
          <p14:tracePt t="272593" x="2536825" y="3849688"/>
          <p14:tracePt t="272626" x="2268538" y="4000500"/>
          <p14:tracePt t="272660" x="2170113" y="4044950"/>
          <p14:tracePt t="272693" x="2152650" y="4044950"/>
          <p14:tracePt t="272724" x="2179638" y="4054475"/>
          <p14:tracePt t="272877" x="2251075" y="4071938"/>
          <p14:tracePt t="272910" x="2286000" y="4098925"/>
          <p14:tracePt t="272943" x="2374900" y="4125913"/>
          <p14:tracePt t="272974" x="2527300" y="4152900"/>
          <p14:tracePt t="272997" x="2633663" y="4206875"/>
          <p14:tracePt t="273029" x="2741613" y="4278313"/>
          <p14:tracePt t="273060" x="2803525" y="4313238"/>
          <p14:tracePt t="273093" x="2822575" y="4340225"/>
          <p14:tracePt t="273127" x="2901950" y="4376738"/>
          <p14:tracePt t="273160" x="2938463" y="4402138"/>
          <p14:tracePt t="273193" x="2955925" y="4402138"/>
          <p14:tracePt t="273240" x="3000375" y="4402138"/>
          <p14:tracePt t="273279" x="3108325" y="4402138"/>
          <p14:tracePt t="273310" x="3241675" y="4394200"/>
          <p14:tracePt t="273343" x="3375025" y="4394200"/>
          <p14:tracePt t="273377" x="3419475" y="4394200"/>
          <p14:tracePt t="273410" x="3438525" y="4429125"/>
          <p14:tracePt t="273474" x="3473450" y="4510088"/>
          <p14:tracePt t="273497" x="3482975" y="4537075"/>
          <p14:tracePt t="273529" x="3490913" y="4545013"/>
          <p14:tracePt t="273560" x="3509963" y="4564063"/>
          <p14:tracePt t="273610" x="3509963" y="4591050"/>
          <p14:tracePt t="273643" x="3527425" y="4625975"/>
          <p14:tracePt t="273677" x="3527425" y="4635500"/>
          <p14:tracePt t="273707" x="3527425" y="4643438"/>
          <p14:tracePt t="273740" x="3536950" y="4652963"/>
          <p14:tracePt t="273780" x="3517900" y="4679950"/>
          <p14:tracePt t="273810" x="3509963" y="4687888"/>
          <p14:tracePt t="273843" x="3500438" y="4687888"/>
          <p14:tracePt t="273944" x="3536950" y="4662488"/>
          <p14:tracePt t="274077" x="3562350" y="4616450"/>
          <p14:tracePt t="274110" x="3589338" y="4581525"/>
          <p14:tracePt t="274144" x="3589338" y="4564063"/>
          <p14:tracePt t="274177" x="3598863" y="4537075"/>
          <p14:tracePt t="274207" x="3598863" y="4500563"/>
          <p14:tracePt t="274240" x="3598863" y="4483100"/>
          <p14:tracePt t="274263" x="3598863" y="4438650"/>
          <p14:tracePt t="274360" x="3571875" y="4394200"/>
          <p14:tracePt t="274393" x="3544888" y="4313238"/>
          <p14:tracePt t="274427" x="3517900" y="4278313"/>
          <p14:tracePt t="274445" x="3500438" y="4259263"/>
          <p14:tracePt t="274490" x="3490913" y="4241800"/>
          <p14:tracePt t="274514" x="3455988" y="4214813"/>
          <p14:tracePt t="274544" x="3419475" y="4179888"/>
          <p14:tracePt t="274577" x="3411538" y="4170363"/>
          <p14:tracePt t="274610" x="3375025" y="4162425"/>
          <p14:tracePt t="274643" x="3348038" y="4162425"/>
          <p14:tracePt t="274677" x="3322638" y="4162425"/>
          <p14:tracePt t="274724" x="3286125" y="4152900"/>
          <p14:tracePt t="274747" x="3276600" y="4143375"/>
          <p14:tracePt t="274779" x="3259138" y="4143375"/>
          <p14:tracePt t="274860" x="3232150" y="4143375"/>
          <p14:tracePt t="274944" x="3205163" y="4143375"/>
          <p14:tracePt t="274991" x="3179763" y="4143375"/>
          <p14:tracePt t="275013" x="3160713" y="4143375"/>
          <p14:tracePt t="275044" x="3179763" y="4143375"/>
          <p14:tracePt t="275224" x="3259138" y="4135438"/>
          <p14:tracePt t="275247" x="3313113" y="4125913"/>
          <p14:tracePt t="275279" x="3384550" y="4116388"/>
          <p14:tracePt t="275310" x="3438525" y="4098925"/>
          <p14:tracePt t="275344" x="3490913" y="4098925"/>
          <p14:tracePt t="275377" x="3562350" y="4098925"/>
          <p14:tracePt t="275410" x="3670300" y="4116388"/>
          <p14:tracePt t="275444" x="3724275" y="4125913"/>
          <p14:tracePt t="275474" x="3786188" y="4135438"/>
          <p14:tracePt t="275497" x="3840163" y="4135438"/>
          <p14:tracePt t="275530" x="3867150" y="4125913"/>
          <p14:tracePt t="275560" x="3965575" y="4116388"/>
          <p14:tracePt t="275594" x="4062413" y="4116388"/>
          <p14:tracePt t="275627" x="4152900" y="4116388"/>
          <p14:tracePt t="275660" x="4205288" y="4143375"/>
          <p14:tracePt t="275694" x="4232275" y="4143375"/>
          <p14:tracePt t="275724" x="4276725" y="4143375"/>
          <p14:tracePt t="275747" x="4367213" y="4170363"/>
          <p14:tracePt t="275780" x="4456113" y="4179888"/>
          <p14:tracePt t="275810" x="4473575" y="4197350"/>
          <p14:tracePt t="275844" x="4500563" y="4197350"/>
          <p14:tracePt t="275877" x="4537075" y="4197350"/>
          <p14:tracePt t="275911" x="4562475" y="4206875"/>
          <p14:tracePt t="275944" x="4581525" y="4206875"/>
          <p14:tracePt t="275975" x="4616450" y="4206875"/>
          <p14:tracePt t="275997" x="4670425" y="4206875"/>
          <p14:tracePt t="276030" x="4741863" y="4206875"/>
          <p14:tracePt t="276060" x="4786313" y="4206875"/>
          <p14:tracePt t="276094" x="4830763" y="4206875"/>
          <p14:tracePt t="276127" x="4840288" y="4206875"/>
          <p14:tracePt t="276210" x="4857750" y="4206875"/>
          <p14:tracePt t="276230" x="4884738" y="4206875"/>
          <p14:tracePt t="276327" x="4902200" y="4206875"/>
          <p14:tracePt t="276427" x="4929188" y="4179888"/>
          <p14:tracePt t="276497" x="4946650" y="4162425"/>
          <p14:tracePt t="276529" x="4983163" y="4143375"/>
          <p14:tracePt t="276560" x="5010150" y="4125913"/>
          <p14:tracePt t="276594" x="5037138" y="4125913"/>
          <p14:tracePt t="276843" x="5081588" y="4125913"/>
          <p14:tracePt t="276877" x="5126038" y="4125913"/>
          <p14:tracePt t="276911" x="5153025" y="4125913"/>
          <p14:tracePt t="276944" x="5187950" y="4125913"/>
          <p14:tracePt t="276975" x="5286375" y="4135438"/>
          <p14:tracePt t="276997" x="5384800" y="4143375"/>
          <p14:tracePt t="277030" x="5429250" y="4143375"/>
          <p14:tracePt t="277060" x="5537200" y="4116388"/>
          <p14:tracePt t="277094" x="5661025" y="4108450"/>
          <p14:tracePt t="277127" x="5732463" y="4108450"/>
          <p14:tracePt t="277160" x="5830888" y="4108450"/>
          <p14:tracePt t="277194" x="5857875" y="4108450"/>
          <p14:tracePt t="277224" x="5884863" y="4108450"/>
          <p14:tracePt t="277247" x="5921375" y="4098925"/>
          <p14:tracePt t="277280" x="6010275" y="4098925"/>
          <p14:tracePt t="277311" x="6081713" y="4098925"/>
          <p14:tracePt t="277344" x="6180138" y="4098925"/>
          <p14:tracePt t="277377" x="6296025" y="4090988"/>
          <p14:tracePt t="277410" x="6313488" y="4090988"/>
          <p14:tracePt t="277444" x="6286500" y="4090988"/>
          <p14:tracePt t="277944" x="6278563" y="4090988"/>
          <p14:tracePt t="277974" x="6197600" y="4090988"/>
          <p14:tracePt t="278030" x="6170613" y="4090988"/>
          <p14:tracePt t="278061" x="6143625" y="4090988"/>
          <p14:tracePt t="278127" x="6135688" y="4081463"/>
          <p14:tracePt t="278160" x="6108700" y="4081463"/>
          <p14:tracePt t="278258" x="6089650" y="4081463"/>
          <p14:tracePt t="278294" x="6064250" y="4081463"/>
          <p14:tracePt t="278327" x="6045200" y="4090988"/>
          <p14:tracePt t="278361" x="6018213" y="4090988"/>
          <p14:tracePt t="278394" x="6010275" y="4090988"/>
          <p14:tracePt t="278427" x="6000750" y="4090988"/>
          <p14:tracePt t="278445" x="5946775" y="4098925"/>
          <p14:tracePt t="278491" x="5911850" y="4108450"/>
          <p14:tracePt t="278514" x="5875338" y="4108450"/>
          <p14:tracePt t="278544" x="5786438" y="4125913"/>
          <p14:tracePt t="278578" x="5653088" y="4162425"/>
          <p14:tracePt t="278611" x="5564188" y="4187825"/>
          <p14:tracePt t="278644" x="5402263" y="4233863"/>
          <p14:tracePt t="278677" x="5214938" y="4259263"/>
          <p14:tracePt t="278711" x="5116513" y="4286250"/>
          <p14:tracePt t="278741" x="4973638" y="4313238"/>
          <p14:tracePt t="278764" x="4795838" y="4340225"/>
          <p14:tracePt t="278794" x="4705350" y="4349750"/>
          <p14:tracePt t="278827" x="4633913" y="4367213"/>
          <p14:tracePt t="278861" x="4527550" y="4394200"/>
          <p14:tracePt t="278894" x="4402138" y="4429125"/>
          <p14:tracePt t="278928" x="4375150" y="4438650"/>
          <p14:tracePt t="278945" x="4357688" y="4448175"/>
          <p14:tracePt t="278975" x="4330700" y="4448175"/>
          <p14:tracePt t="278997" x="4303713" y="4448175"/>
          <p14:tracePt t="279030" x="4286250" y="4438650"/>
          <p14:tracePt t="279061" x="4268788" y="4429125"/>
          <p14:tracePt t="279094" x="4251325" y="4429125"/>
          <p14:tracePt t="279127" x="4241800" y="4429125"/>
          <p14:tracePt t="279178" x="4241800" y="4411663"/>
          <p14:tracePt t="279344" x="4251325" y="4394200"/>
          <p14:tracePt t="279377" x="4259263" y="4384675"/>
          <p14:tracePt t="279411" x="4276725" y="4384675"/>
          <p14:tracePt t="279444" x="4286250" y="4376738"/>
          <p14:tracePt t="279475" x="4313238" y="4367213"/>
          <p14:tracePt t="279508" x="4357688" y="4357688"/>
          <p14:tracePt t="279530" x="4411663" y="4340225"/>
          <p14:tracePt t="279561" x="4446588" y="4330700"/>
          <p14:tracePt t="279578" x="4518025" y="4330700"/>
          <p14:tracePt t="279611" x="4633913" y="4322763"/>
          <p14:tracePt t="279644" x="4795838" y="4322763"/>
          <p14:tracePt t="279677" x="4894263" y="4305300"/>
          <p14:tracePt t="279711" x="4911725" y="4295775"/>
          <p14:tracePt t="279758" x="4911725" y="4286250"/>
          <p14:tracePt t="279794" x="4929188" y="4286250"/>
          <p14:tracePt t="279878" x="4956175" y="4268788"/>
          <p14:tracePt t="279944" x="5000625" y="4251325"/>
          <p14:tracePt t="279991" x="5037138" y="4241800"/>
          <p14:tracePt t="280030" x="5064125" y="4241800"/>
          <p14:tracePt t="280061" x="5072063" y="4241800"/>
          <p14:tracePt t="280078" x="5089525" y="4241800"/>
          <p14:tracePt t="280111" x="5108575" y="4241800"/>
          <p14:tracePt t="280144" x="5126038" y="4241800"/>
          <p14:tracePt t="280177" x="5135563" y="4241800"/>
          <p14:tracePt t="280211" x="5160963" y="4233863"/>
          <p14:tracePt t="280311" x="5180013" y="4214813"/>
          <p14:tracePt t="280344" x="5197475" y="4197350"/>
          <p14:tracePt t="280491" x="5207000" y="4197350"/>
          <p14:tracePt t="280530" x="5207000" y="4187825"/>
          <p14:tracePt t="280594" x="5241925" y="4170363"/>
          <p14:tracePt t="280844" x="5268913" y="4162425"/>
          <p14:tracePt t="280877" x="5286375" y="4162425"/>
          <p14:tracePt t="280928" x="5295900" y="4152900"/>
          <p14:tracePt t="280942" x="5330825" y="4143375"/>
          <p14:tracePt t="281491" x="5411788" y="4125913"/>
          <p14:tracePt t="281514" x="5473700" y="4116388"/>
          <p14:tracePt t="281544" x="5500688" y="4116388"/>
          <p14:tracePt t="281578" x="5527675" y="4116388"/>
          <p14:tracePt t="281611" x="5564188" y="4116388"/>
          <p14:tracePt t="281644" x="5572125" y="4116388"/>
          <p14:tracePt t="281678" x="5589588" y="4116388"/>
          <p14:tracePt t="281794" x="5581650" y="4090988"/>
          <p14:tracePt t="282128" x="5564188" y="4064000"/>
          <p14:tracePt t="282161" x="5518150" y="3992563"/>
          <p14:tracePt t="282194" x="5500688" y="3938588"/>
          <p14:tracePt t="282225" x="5473700" y="3929063"/>
          <p14:tracePt t="282258" x="5465763" y="3929063"/>
          <p14:tracePt t="282281" x="5456238" y="3929063"/>
          <p14:tracePt t="282361" x="5446713" y="3938588"/>
          <p14:tracePt t="282578" x="5438775" y="3938588"/>
          <p14:tracePt t="285347" x="5510213" y="3830638"/>
          <p14:tracePt t="285514" x="5554663" y="3706813"/>
          <p14:tracePt t="285547" x="5626100" y="3357563"/>
          <p14:tracePt t="285578" x="5670550" y="3108325"/>
          <p14:tracePt t="285611" x="5707063" y="2911475"/>
          <p14:tracePt t="285645" x="5732463" y="2813050"/>
          <p14:tracePt t="285678" x="5741988" y="2741613"/>
          <p14:tracePt t="285709" x="5751513" y="2687638"/>
          <p14:tracePt t="285742" x="5751513" y="2670175"/>
          <p14:tracePt t="285765" x="5751513" y="2643188"/>
          <p14:tracePt t="285797" x="5751513" y="2625725"/>
          <p14:tracePt t="285828" x="5741988" y="2741613"/>
          <p14:tracePt t="286062" x="5715000" y="2911475"/>
          <p14:tracePt t="286095" x="5688013" y="3017838"/>
          <p14:tracePt t="286128" x="5653088" y="3108325"/>
          <p14:tracePt t="286161" x="5635625" y="3197225"/>
          <p14:tracePt t="286196" x="5616575" y="3286125"/>
          <p14:tracePt t="286225" x="5554663" y="3446463"/>
          <p14:tracePt t="286258" x="5492750" y="3643313"/>
          <p14:tracePt t="286282" x="5446713" y="3805238"/>
          <p14:tracePt t="286312" x="5402263" y="3948113"/>
          <p14:tracePt t="286345" x="5357813" y="4081463"/>
          <p14:tracePt t="286378" x="5330825" y="4206875"/>
          <p14:tracePt t="286411" x="5322888" y="4313238"/>
          <p14:tracePt t="286445" x="5214938" y="4438650"/>
          <p14:tracePt t="286475" x="5099050" y="4572000"/>
          <p14:tracePt t="286509" x="5089525" y="4635500"/>
          <p14:tracePt t="286547" x="5089525" y="4625975"/>
          <p14:tracePt t="286742" x="5135563" y="4545013"/>
          <p14:tracePt t="286765" x="5187950" y="4448175"/>
          <p14:tracePt t="286797" x="5232400" y="4376738"/>
          <p14:tracePt t="286828" x="5251450" y="4349750"/>
          <p14:tracePt t="286862" x="5259388" y="4330700"/>
          <p14:tracePt t="286895" x="5268913" y="4305300"/>
          <p14:tracePt t="286928" x="5278438" y="4305300"/>
          <p14:tracePt t="286946" x="5286375" y="4286250"/>
          <p14:tracePt t="287062" x="5295900" y="4286250"/>
          <p14:tracePt t="287095" x="5295900" y="4278313"/>
          <p14:tracePt t="287178" x="5295900" y="4268788"/>
          <p14:tracePt t="287212" x="5268913" y="4259263"/>
          <p14:tracePt t="287264" x="5170488" y="4251325"/>
          <p14:tracePt t="287298" x="5126038" y="4241800"/>
          <p14:tracePt t="287328" x="5108575" y="4233863"/>
          <p14:tracePt t="287362" x="5072063" y="4233863"/>
          <p14:tracePt t="287395" x="5045075" y="4233863"/>
          <p14:tracePt t="287428" x="5037138" y="4224338"/>
          <p14:tracePt t="287446" x="5018088" y="4224338"/>
          <p14:tracePt t="287492" x="5000625" y="4224338"/>
          <p14:tracePt t="287515" x="4992688" y="4224338"/>
          <p14:tracePt t="287548" x="4973638" y="4224338"/>
          <p14:tracePt t="287612" x="4938713" y="4233863"/>
          <p14:tracePt t="287645" x="4911725" y="4233863"/>
          <p14:tracePt t="287678" x="4884738" y="4233863"/>
          <p14:tracePt t="287712" x="4830763" y="4241800"/>
          <p14:tracePt t="287742" x="4813300" y="4251325"/>
          <p14:tracePt t="287765" x="4768850" y="4278313"/>
          <p14:tracePt t="287798" x="4724400" y="4305300"/>
          <p14:tracePt t="287828" x="4660900" y="4322763"/>
          <p14:tracePt t="287862" x="4616450" y="4340225"/>
          <p14:tracePt t="287895" x="4589463" y="4357688"/>
          <p14:tracePt t="287928" x="4572000" y="4357688"/>
          <p14:tracePt t="287946" x="4545013" y="4367213"/>
          <p14:tracePt t="287979" x="4518025" y="4367213"/>
          <p14:tracePt t="288014" x="4500563" y="4376738"/>
          <p14:tracePt t="288047" x="4438650" y="4376738"/>
          <p14:tracePt t="288079" x="4348163" y="4367213"/>
          <p14:tracePt t="288112" x="4268788" y="4340225"/>
          <p14:tracePt t="288145" x="4160838" y="4305300"/>
          <p14:tracePt t="288178" x="4089400" y="4278313"/>
          <p14:tracePt t="288212" x="4044950" y="4251325"/>
          <p14:tracePt t="288242" x="3956050" y="4224338"/>
          <p14:tracePt t="288265" x="3911600" y="4206875"/>
          <p14:tracePt t="288298" x="3867150" y="4206875"/>
          <p14:tracePt t="288328" x="3786188" y="4206875"/>
          <p14:tracePt t="288362" x="3751263" y="4197350"/>
          <p14:tracePt t="288395" x="3714750" y="4206875"/>
          <p14:tracePt t="288429" x="3705225" y="4206875"/>
          <p14:tracePt t="288446" x="3697288" y="4224338"/>
          <p14:tracePt t="288628" x="3714750" y="4286250"/>
          <p14:tracePt t="288695" x="3759200" y="4330700"/>
          <p14:tracePt t="288729" x="3795713" y="4357688"/>
          <p14:tracePt t="288759" x="3803650" y="4357688"/>
          <p14:tracePt t="288782" x="3822700" y="4357688"/>
          <p14:tracePt t="288829" x="3840163" y="4340225"/>
          <p14:tracePt t="288862" x="3848100" y="4322763"/>
          <p14:tracePt t="288912" x="3822700" y="4322763"/>
          <p14:tracePt t="288992" x="3768725" y="4340225"/>
          <p14:tracePt t="289015" x="3751263" y="4349750"/>
          <p14:tracePt t="289048" x="3732213" y="4357688"/>
          <p14:tracePt t="289079" x="3732213" y="4376738"/>
          <p14:tracePt t="289112" x="3795713" y="4367213"/>
          <p14:tracePt t="289145" x="3867150" y="4340225"/>
          <p14:tracePt t="289179" x="3894138" y="4322763"/>
          <p14:tracePt t="289212" x="3911600" y="4322763"/>
          <p14:tracePt t="289242" x="3902075" y="4322763"/>
          <p14:tracePt t="289345" x="3875088" y="4330700"/>
          <p14:tracePt t="289412" x="3840163" y="4357688"/>
          <p14:tracePt t="289445" x="3822700" y="4376738"/>
          <p14:tracePt t="289476" x="3813175" y="4384675"/>
          <p14:tracePt t="289509" x="3795713" y="4421188"/>
          <p14:tracePt t="289532" x="3776663" y="4564063"/>
          <p14:tracePt t="289562" x="3813175" y="4714875"/>
          <p14:tracePt t="289595" x="3848100" y="4778375"/>
          <p14:tracePt t="289629" x="3875088" y="4778375"/>
          <p14:tracePt t="289662" x="3902075" y="4733925"/>
          <p14:tracePt t="289696" x="3894138" y="4652963"/>
          <p14:tracePt t="289726" x="3867150" y="4591050"/>
          <p14:tracePt t="289759" x="3830638" y="4572000"/>
          <p14:tracePt t="289782" x="3732213" y="4616450"/>
          <p14:tracePt t="289812" x="3660775" y="4679950"/>
          <p14:tracePt t="289846" x="3633788" y="4786313"/>
          <p14:tracePt t="289878" x="3652838" y="4884738"/>
          <p14:tracePt t="289912" x="3732213" y="4911725"/>
          <p14:tracePt t="289946" x="3795713" y="4894263"/>
          <p14:tracePt t="289976" x="3840163" y="4867275"/>
          <p14:tracePt t="290009" x="3867150" y="4830763"/>
          <p14:tracePt t="290032" x="3875088" y="4768850"/>
          <p14:tracePt t="290062" x="3857625" y="4670425"/>
          <p14:tracePt t="290095" x="3830638" y="4591050"/>
          <p14:tracePt t="290129" x="3803650" y="4554538"/>
          <p14:tracePt t="290162" x="3768725" y="4537075"/>
          <p14:tracePt t="290196" x="3759200" y="4537075"/>
          <p14:tracePt t="290242" x="3714750" y="4625975"/>
          <p14:tracePt t="290265" x="3687763" y="4733925"/>
          <p14:tracePt t="290298" x="3697288" y="4759325"/>
          <p14:tracePt t="290329" x="3759200" y="4795838"/>
          <p14:tracePt t="290362" x="3822700" y="4805363"/>
          <p14:tracePt t="290395" x="3894138" y="4805363"/>
          <p14:tracePt t="290429" x="3946525" y="4786313"/>
          <p14:tracePt t="290446" x="3983038" y="4697413"/>
          <p14:tracePt t="290492" x="3983038" y="4625975"/>
          <p14:tracePt t="290515" x="3965575" y="4591050"/>
          <p14:tracePt t="290548" x="3919538" y="4564063"/>
          <p14:tracePt t="290579" x="3848100" y="4545013"/>
          <p14:tracePt t="290612" x="3795713" y="4545013"/>
          <p14:tracePt t="290645" x="3768725" y="4554538"/>
          <p14:tracePt t="290679" x="3732213" y="4581525"/>
          <p14:tracePt t="290712" x="3697288" y="4625975"/>
          <p14:tracePt t="290759" x="3687763" y="4670425"/>
          <p14:tracePt t="290782" x="3697288" y="4706938"/>
          <p14:tracePt t="290814" x="3724275" y="4751388"/>
          <p14:tracePt t="290845" x="3759200" y="4759325"/>
          <p14:tracePt t="290878" x="3813175" y="4751388"/>
          <p14:tracePt t="290912" x="3867150" y="4706938"/>
          <p14:tracePt t="290946" x="3894138" y="4652963"/>
          <p14:tracePt t="290992" x="3894138" y="4616450"/>
          <p14:tracePt t="291026" x="3884613" y="4598988"/>
          <p14:tracePt t="291046" x="3848100" y="4572000"/>
          <p14:tracePt t="291079" x="3830638" y="4554538"/>
          <p14:tracePt t="291096" x="3795713" y="4554538"/>
          <p14:tracePt t="291128" x="3768725" y="4554538"/>
          <p14:tracePt t="291162" x="3741738" y="4572000"/>
          <p14:tracePt t="291195" x="3732213" y="4572000"/>
          <p14:tracePt t="291229" x="3724275" y="4616450"/>
          <p14:tracePt t="291298" x="3724275" y="4652963"/>
          <p14:tracePt t="291329" x="3741738" y="4687888"/>
          <p14:tracePt t="291362" x="3768725" y="4706938"/>
          <p14:tracePt t="291395" x="3795713" y="4714875"/>
          <p14:tracePt t="291429" x="3830638" y="4706938"/>
          <p14:tracePt t="291446" x="3884613" y="4679950"/>
          <p14:tracePt t="291479" x="3894138" y="4662488"/>
          <p14:tracePt t="291509" x="3894138" y="4652963"/>
          <p14:tracePt t="291532" x="3875088" y="4616450"/>
          <p14:tracePt t="291596" x="3848100" y="4591050"/>
          <p14:tracePt t="291629" x="3830638" y="4591050"/>
          <p14:tracePt t="291662" x="3822700" y="4581525"/>
          <p14:tracePt t="291712" x="3813175" y="4581525"/>
          <p14:tracePt t="291845" x="3795713" y="4581525"/>
          <p14:tracePt t="291879" x="3768725" y="4591050"/>
          <p14:tracePt t="291912" x="3768725" y="4598988"/>
          <p14:tracePt t="291946" x="3751263" y="4608513"/>
          <p14:tracePt t="292031" x="3786188" y="4608513"/>
          <p14:tracePt t="292162" x="3813175" y="4591050"/>
          <p14:tracePt t="292195" x="3840163" y="4572000"/>
          <p14:tracePt t="292229" x="3857625" y="4545013"/>
          <p14:tracePt t="292259" x="3884613" y="4527550"/>
          <p14:tracePt t="292282" x="3884613" y="4500563"/>
          <p14:tracePt t="292312" x="3902075" y="4465638"/>
          <p14:tracePt t="292345" x="3902075" y="4438650"/>
          <p14:tracePt t="292379" x="3902075" y="4411663"/>
          <p14:tracePt t="292412" x="3884613" y="4376738"/>
          <p14:tracePt t="292446" x="3857625" y="4349750"/>
          <p14:tracePt t="292479" x="3840163" y="4330700"/>
          <p14:tracePt t="292500" x="3822700" y="4305300"/>
          <p14:tracePt t="292531" x="3795713" y="4278313"/>
          <p14:tracePt t="292579" x="3759200" y="4268788"/>
          <p14:tracePt t="292612" x="3732213" y="4259263"/>
          <p14:tracePt t="292645" x="3714750" y="4259263"/>
          <p14:tracePt t="292679" x="3660775" y="4259263"/>
          <p14:tracePt t="292712" x="3633788" y="4278313"/>
          <p14:tracePt t="292743" x="3608388" y="4295775"/>
          <p14:tracePt t="292776" x="3598863" y="4305300"/>
          <p14:tracePt t="292799" x="3589338" y="4322763"/>
          <p14:tracePt t="292829" x="3608388" y="4394200"/>
          <p14:tracePt t="292863" x="3633788" y="4483100"/>
          <p14:tracePt t="292896" x="3670300" y="4545013"/>
          <p14:tracePt t="292929" x="3714750" y="4554538"/>
          <p14:tracePt t="292947" x="3768725" y="4564063"/>
          <p14:tracePt t="292980" x="3795713" y="4545013"/>
          <p14:tracePt t="293015" x="3848100" y="4519613"/>
          <p14:tracePt t="293048" x="3884613" y="4483100"/>
          <p14:tracePt t="293079" x="3902075" y="4465638"/>
          <p14:tracePt t="293112" x="3902075" y="4429125"/>
          <p14:tracePt t="293146" x="3884613" y="4402138"/>
          <p14:tracePt t="293179" x="3867150" y="4367213"/>
          <p14:tracePt t="293212" x="3840163" y="4349750"/>
          <p14:tracePt t="293243" x="3822700" y="4322763"/>
          <p14:tracePt t="293265" x="3795713" y="4313238"/>
          <p14:tracePt t="293298" x="3776663" y="4305300"/>
          <p14:tracePt t="293329" x="3741738" y="4305300"/>
          <p14:tracePt t="293362" x="3714750" y="4305300"/>
          <p14:tracePt t="293396" x="3687763" y="4322763"/>
          <p14:tracePt t="293429" x="3670300" y="4322763"/>
          <p14:tracePt t="293446" x="3643313" y="4340225"/>
          <p14:tracePt t="293479" x="3633788" y="4349750"/>
          <p14:tracePt t="293509" x="3633788" y="4376738"/>
          <p14:tracePt t="293532" x="3625850" y="4429125"/>
          <p14:tracePt t="293562" x="3652838" y="4483100"/>
          <p14:tracePt t="293596" x="3705225" y="4527550"/>
          <p14:tracePt t="293629" x="3751263" y="4564063"/>
          <p14:tracePt t="293662" x="3795713" y="4581525"/>
          <p14:tracePt t="293696" x="3867150" y="4581525"/>
          <p14:tracePt t="293729" x="3894138" y="4564063"/>
          <p14:tracePt t="293765" x="3911600" y="4545013"/>
          <p14:tracePt t="293798" x="3911600" y="4519613"/>
          <p14:tracePt t="293829" x="3911600" y="4465638"/>
          <p14:tracePt t="293862" x="3894138" y="4438650"/>
          <p14:tracePt t="293896" x="3875088" y="4421188"/>
          <p14:tracePt t="293929" x="3857625" y="4402138"/>
          <p14:tracePt t="293947" x="3840163" y="4394200"/>
          <p14:tracePt t="293980" x="3822700" y="4376738"/>
          <p14:tracePt t="294009" x="3795713" y="4357688"/>
          <p14:tracePt t="294032" x="3776663" y="4349750"/>
          <p14:tracePt t="294063" x="3768725" y="4349750"/>
          <p14:tracePt t="294096" x="3741738" y="4340225"/>
          <p14:tracePt t="294146" x="3724275" y="4340225"/>
          <p14:tracePt t="294346" x="3714750" y="4340225"/>
          <p14:tracePt t="296210" x="3732213" y="4376738"/>
          <p14:tracePt t="296363" x="3732213" y="4402138"/>
          <p14:tracePt t="296396" x="3741738" y="4411663"/>
          <p14:tracePt t="296429" x="3741738" y="4421188"/>
          <p14:tracePt t="296447" x="3741738" y="4438650"/>
          <p14:tracePt t="296480" x="3751263" y="4448175"/>
          <p14:tracePt t="296510" x="3759200" y="4456113"/>
          <p14:tracePt t="296550" x="3776663" y="4483100"/>
          <p14:tracePt t="296580" x="3776663" y="4510088"/>
          <p14:tracePt t="296613" x="3776663" y="4537075"/>
          <p14:tracePt t="296646" x="3776663" y="4545013"/>
          <p14:tracePt t="296679" x="3786188" y="4581525"/>
          <p14:tracePt t="296713" x="3786188" y="4608513"/>
          <p14:tracePt t="296760" x="3795713" y="4625975"/>
          <p14:tracePt t="296782" x="3795713" y="4635500"/>
          <p14:tracePt t="296813" x="3795713" y="4652963"/>
          <p14:tracePt t="296846" x="3795713" y="4679950"/>
          <p14:tracePt t="297026" x="3813175" y="4706938"/>
          <p14:tracePt t="297050" x="3830638" y="4724400"/>
          <p14:tracePt t="297080" x="3830638" y="4741863"/>
          <p14:tracePt t="297113" x="3830638" y="4778375"/>
          <p14:tracePt t="297229" x="3830638" y="4795838"/>
          <p14:tracePt t="297277" x="3830638" y="4822825"/>
          <p14:tracePt t="297313" x="3830638" y="4849813"/>
          <p14:tracePt t="297346" x="3840163" y="4857750"/>
          <p14:tracePt t="297446" x="3848100" y="4867275"/>
          <p14:tracePt t="297477" x="3857625" y="4867275"/>
          <p14:tracePt t="305533" x="3679825" y="4867275"/>
          <p14:tracePt t="305930" x="2919413" y="4956175"/>
          <p14:tracePt t="305948" x="893763" y="5349875"/>
          <p14:tracePt t="305981" x="214313" y="5421313"/>
          <p14:tracePt t="306011" x="0" y="5429250"/>
          <p14:tracePt t="306034" x="0" y="5367338"/>
          <p14:tracePt t="306130" x="0" y="5278438"/>
          <p14:tracePt t="306164" x="53975" y="5153025"/>
          <p14:tracePt t="306197" x="196850" y="5045075"/>
          <p14:tracePt t="306230" x="295275" y="4956175"/>
          <p14:tracePt t="306261" x="465138" y="4876800"/>
          <p14:tracePt t="306284" x="517525" y="4840288"/>
          <p14:tracePt t="306317" x="446088" y="4795838"/>
          <p14:tracePt t="306447" x="438150" y="4741863"/>
          <p14:tracePt t="306481" x="438150" y="4714875"/>
          <p14:tracePt t="306511" x="455613" y="4687888"/>
          <p14:tracePt t="306534" x="473075" y="4662488"/>
          <p14:tracePt t="306567" x="490538" y="4662488"/>
          <p14:tracePt t="306697" x="527050" y="4670425"/>
          <p14:tracePt t="306731" x="536575" y="4670425"/>
          <p14:tracePt t="306761" x="554038" y="4687888"/>
          <p14:tracePt t="306794" x="571500" y="4714875"/>
          <p14:tracePt t="306815" x="598488" y="4741863"/>
          <p14:tracePt t="306848" x="615950" y="4795838"/>
          <p14:tracePt t="306881" x="615950" y="4805363"/>
          <p14:tracePt t="306914" x="615950" y="4822825"/>
          <p14:tracePt t="307050" x="615950" y="4840288"/>
          <p14:tracePt t="307067" x="615950" y="4867275"/>
          <p14:tracePt t="307097" x="625475" y="4911725"/>
          <p14:tracePt t="307131" x="625475" y="4929188"/>
          <p14:tracePt t="307164" x="625475" y="4956175"/>
          <p14:tracePt t="307231" x="625475" y="4965700"/>
          <p14:tracePt t="307278" x="625475" y="4973638"/>
          <p14:tracePt t="307331" x="625475" y="4983163"/>
          <p14:tracePt t="307364" x="633413" y="5000625"/>
          <p14:tracePt t="307431" x="642938" y="4983163"/>
          <p14:tracePt t="307497" x="660400" y="4973638"/>
          <p14:tracePt t="307528" x="679450" y="4929188"/>
          <p14:tracePt t="307551" x="642938" y="4973638"/>
          <p14:tracePt t="307631" x="633413" y="4992688"/>
          <p14:tracePt t="307664" x="615950" y="5027613"/>
          <p14:tracePt t="307714" x="615950" y="5054600"/>
          <p14:tracePt t="307747" x="615950" y="5081588"/>
          <p14:tracePt t="307778" x="615950" y="5099050"/>
          <p14:tracePt t="307801" x="615950" y="5126038"/>
          <p14:tracePt t="307833" x="625475" y="5126038"/>
          <p14:tracePt t="308050" x="652463" y="5116513"/>
          <p14:tracePt t="308114" x="652463" y="5108575"/>
          <p14:tracePt t="308164" x="652463" y="5099050"/>
          <p14:tracePt t="308528" x="652463" y="5091113"/>
          <p14:tracePt t="308551" x="660400" y="5072063"/>
          <p14:tracePt t="308597" x="669925" y="5064125"/>
          <p14:tracePt t="312350" x="2366963" y="4438650"/>
          <p14:tracePt t="312800" x="5653088" y="4251325"/>
          <p14:tracePt t="312834" x="6688138" y="4492625"/>
          <p14:tracePt t="312866" x="6778625" y="4500563"/>
          <p14:tracePt t="312898" x="6804025" y="4500563"/>
          <p14:tracePt t="312931" x="6296025" y="4564063"/>
          <p14:tracePt t="313067" x="5894388" y="4581525"/>
          <p14:tracePt t="313098" x="5322888" y="4519613"/>
          <p14:tracePt t="313132" x="5064125" y="4537075"/>
          <p14:tracePt t="313165" x="4894263" y="4572000"/>
          <p14:tracePt t="313198" x="4840288" y="4591050"/>
          <p14:tracePt t="313232" x="4938713" y="4581525"/>
          <p14:tracePt t="313301" x="4992688" y="4554538"/>
          <p14:tracePt t="313332" x="4884738" y="4608513"/>
          <p14:tracePt t="313398" x="4545013" y="4697413"/>
          <p14:tracePt t="313431" x="4438650" y="4724400"/>
          <p14:tracePt t="313449" x="4384675" y="4733925"/>
          <p14:tracePt t="313478" x="4589463" y="4643438"/>
          <p14:tracePt t="313551" x="4902200" y="4572000"/>
          <p14:tracePt t="313585" x="4946650" y="4572000"/>
          <p14:tracePt t="313615" x="4902200" y="4625975"/>
          <p14:tracePt t="313665" x="4813300" y="4662488"/>
          <p14:tracePt t="313698" x="4786313" y="4662488"/>
          <p14:tracePt t="313731" x="4776788" y="4652963"/>
          <p14:tracePt t="313801" x="4776788" y="4643438"/>
          <p14:tracePt t="313834" x="4670425" y="4608513"/>
          <p14:tracePt t="313915" x="4562475" y="4572000"/>
          <p14:tracePt t="313949" x="4465638" y="4564063"/>
          <p14:tracePt t="313982" x="4348163" y="4545013"/>
          <p14:tracePt t="314012" x="4205288" y="4545013"/>
          <p14:tracePt t="314035" x="4098925" y="4545013"/>
          <p14:tracePt t="314067" x="4081463" y="4545013"/>
          <p14:tracePt t="314098" x="4071938" y="4545013"/>
          <p14:tracePt t="314215" x="4044950" y="4545013"/>
          <p14:tracePt t="314248" x="4037013" y="4545013"/>
          <p14:tracePt t="319035" x="4098925" y="4554538"/>
          <p14:tracePt t="319516" x="4205288" y="4591050"/>
          <p14:tracePt t="319546" x="4367213" y="4608513"/>
          <p14:tracePt t="319569" x="4527550" y="4608513"/>
          <p14:tracePt t="319599" x="4598988" y="4608513"/>
          <p14:tracePt t="319632" x="4625975" y="4616450"/>
          <p14:tracePt t="319665" x="4652963" y="4625975"/>
          <p14:tracePt t="319699" x="4679950" y="4625975"/>
          <p14:tracePt t="319733" x="4732338" y="4616450"/>
          <p14:tracePt t="319763" x="4795838" y="4598988"/>
          <p14:tracePt t="319796" x="4848225" y="4598988"/>
          <p14:tracePt t="319819" x="4911725" y="4608513"/>
          <p14:tracePt t="319849" x="4965700" y="4635500"/>
          <p14:tracePt t="319882" x="5037138" y="4635500"/>
          <p14:tracePt t="319916" x="5108575" y="4635500"/>
          <p14:tracePt t="319949" x="5126038" y="4635500"/>
          <p14:tracePt t="319983" x="5143500" y="4635500"/>
          <p14:tracePt t="320029" x="5197475" y="4643438"/>
          <p14:tracePt t="320052" x="5207000" y="4643438"/>
          <p14:tracePt t="320085" x="5207000" y="4591050"/>
          <p14:tracePt t="320552" x="5207000" y="4564063"/>
          <p14:tracePt t="320585" x="5207000" y="4537075"/>
          <p14:tracePt t="320632" x="5197475" y="4519613"/>
          <p14:tracePt t="320666" x="5187950" y="4492625"/>
          <p14:tracePt t="320699" x="5170488" y="4473575"/>
          <p14:tracePt t="320732" x="5143500" y="4438650"/>
          <p14:tracePt t="320779" x="5116513" y="4411663"/>
          <p14:tracePt t="320802" x="5089525" y="4394200"/>
          <p14:tracePt t="320835" x="5045075" y="4376738"/>
          <p14:tracePt t="320866" x="5000625" y="4349750"/>
          <p14:tracePt t="320899" x="4867275" y="4305300"/>
          <p14:tracePt t="320933" x="4822825" y="4286250"/>
          <p14:tracePt t="320950" x="4705350" y="4268788"/>
          <p14:tracePt t="320983" x="4598988" y="4241800"/>
          <p14:tracePt t="321013" x="4438650" y="4206875"/>
          <p14:tracePt t="321046" x="4197350" y="4179888"/>
          <p14:tracePt t="321069" x="3919538" y="4143375"/>
          <p14:tracePt t="321099" x="3670300" y="4108450"/>
          <p14:tracePt t="321132" x="3482975" y="4071938"/>
          <p14:tracePt t="321166" x="3411538" y="4071938"/>
          <p14:tracePt t="321199" x="3384550" y="4071938"/>
          <p14:tracePt t="321232" x="3357563" y="4090988"/>
          <p14:tracePt t="321263" x="3340100" y="4098925"/>
          <p14:tracePt t="321286" x="3330575" y="4098925"/>
          <p14:tracePt t="321366" x="3340100" y="4090988"/>
          <p14:tracePt t="321449" x="3322638" y="4098925"/>
          <p14:tracePt t="321585" x="3286125" y="4125913"/>
          <p14:tracePt t="321616" x="3251200" y="4143375"/>
          <p14:tracePt t="321649" x="3187700" y="4170363"/>
          <p14:tracePt t="321683" x="3170238" y="4187825"/>
          <p14:tracePt t="321716" x="3187700" y="4152900"/>
          <p14:tracePt t="321866" x="3205163" y="4143375"/>
          <p14:tracePt t="321899" x="3295650" y="4143375"/>
          <p14:tracePt t="321999" x="3367088" y="4143375"/>
          <p14:tracePt t="322030" x="3419475" y="4152900"/>
          <p14:tracePt t="322053" x="3517900" y="4187825"/>
          <p14:tracePt t="322085" x="3562350" y="4214813"/>
          <p14:tracePt t="322116" x="3643313" y="4251325"/>
          <p14:tracePt t="322149" x="3687763" y="4278313"/>
          <p14:tracePt t="322182" x="3714750" y="4305300"/>
          <p14:tracePt t="322216" x="3732213" y="4322763"/>
          <p14:tracePt t="322249" x="3751263" y="4340225"/>
          <p14:tracePt t="322280" x="3768725" y="4349750"/>
          <p14:tracePt t="322303" x="3786188" y="4384675"/>
          <p14:tracePt t="322335" x="3803650" y="4429125"/>
          <p14:tracePt t="322366" x="3822700" y="4448175"/>
          <p14:tracePt t="322399" x="3822700" y="4473575"/>
          <p14:tracePt t="322433" x="3830638" y="4492625"/>
          <p14:tracePt t="322450" x="3830638" y="4519613"/>
          <p14:tracePt t="322483" x="3840163" y="4537075"/>
          <p14:tracePt t="322513" x="3848100" y="4564063"/>
          <p14:tracePt t="322546" x="3848100" y="4581525"/>
          <p14:tracePt t="322569" x="3857625" y="4581525"/>
          <p14:tracePt t="322599" x="3840163" y="4545013"/>
          <p14:tracePt t="322683" x="3813175" y="4510088"/>
          <p14:tracePt t="322716" x="3776663" y="4411663"/>
          <p14:tracePt t="322749" x="3751263" y="4340225"/>
          <p14:tracePt t="322780" x="3741738" y="4313238"/>
          <p14:tracePt t="322802" x="3786188" y="4349750"/>
          <p14:tracePt t="322999" x="3803650" y="4376738"/>
          <p14:tracePt t="323030" x="3830638" y="4402138"/>
          <p14:tracePt t="323053" x="3857625" y="4429125"/>
          <p14:tracePt t="323085" x="3875088" y="4456113"/>
          <p14:tracePt t="323133" x="3919538" y="4483100"/>
          <p14:tracePt t="323166" x="3946525" y="4510088"/>
          <p14:tracePt t="323199" x="3983038" y="4527550"/>
          <p14:tracePt t="323233" x="4000500" y="4545013"/>
          <p14:tracePt t="323263" x="4027488" y="4581525"/>
          <p14:tracePt t="323296" x="4054475" y="4598988"/>
          <p14:tracePt t="323319" x="4062413" y="4608513"/>
          <p14:tracePt t="323349" x="4017963" y="4591050"/>
          <p14:tracePt t="323552" x="3894138" y="4510088"/>
          <p14:tracePt t="323585" x="3840163" y="4448175"/>
          <p14:tracePt t="323616" x="3813175" y="4429125"/>
          <p14:tracePt t="323649" x="3786188" y="4402138"/>
          <p14:tracePt t="323683" x="3768725" y="4384675"/>
          <p14:tracePt t="323716" x="3751263" y="4376738"/>
          <p14:tracePt t="323749" x="3759200" y="4376738"/>
          <p14:tracePt t="323849" x="3848100" y="4411663"/>
          <p14:tracePt t="323883" x="3956050" y="4448175"/>
          <p14:tracePt t="323916" x="4044950" y="4510088"/>
          <p14:tracePt t="323950" x="4179888" y="4554538"/>
          <p14:tracePt t="323983" x="4259263" y="4598988"/>
          <p14:tracePt t="324030" x="4295775" y="4635500"/>
          <p14:tracePt t="324053" x="4313238" y="4635500"/>
          <p14:tracePt t="324085" x="4313238" y="4643438"/>
          <p14:tracePt t="324149" x="4286250" y="4652963"/>
          <p14:tracePt t="324199" x="4187825" y="4581525"/>
          <p14:tracePt t="324233" x="4062413" y="4456113"/>
          <p14:tracePt t="324266" x="4017963" y="4429125"/>
          <p14:tracePt t="324296" x="3956050" y="4384675"/>
          <p14:tracePt t="324319" x="3938588" y="4376738"/>
          <p14:tracePt t="324350" x="3875088" y="4357688"/>
          <p14:tracePt t="324383" x="3830638" y="4349750"/>
          <p14:tracePt t="324416" x="3803650" y="4330700"/>
          <p14:tracePt t="324450" x="3786188" y="4330700"/>
          <p14:tracePt t="324483" x="3776663" y="4330700"/>
          <p14:tracePt t="324516" x="3830638" y="4367213"/>
          <p14:tracePt t="324650" x="3919538" y="4402138"/>
          <p14:tracePt t="324683" x="4017963" y="4483100"/>
          <p14:tracePt t="324716" x="4187825" y="4581525"/>
          <p14:tracePt t="324750" x="4268788" y="4608513"/>
          <p14:tracePt t="324780" x="4313238" y="4616450"/>
          <p14:tracePt t="324803" x="4322763" y="4625975"/>
          <p14:tracePt t="324835" x="4322763" y="4643438"/>
          <p14:tracePt t="324933" x="4286250" y="4616450"/>
          <p14:tracePt t="324984" x="4108450" y="4500563"/>
          <p14:tracePt t="325016" x="3983038" y="4438650"/>
          <p14:tracePt t="325047" x="3857625" y="4402138"/>
          <p14:tracePt t="325069" x="3776663" y="4357688"/>
          <p14:tracePt t="325099" x="3751263" y="4330700"/>
          <p14:tracePt t="325133" x="3697288" y="4295775"/>
          <p14:tracePt t="325166" x="3687763" y="4295775"/>
          <p14:tracePt t="325199" x="3751263" y="4330700"/>
          <p14:tracePt t="325366" x="3919538" y="4411663"/>
          <p14:tracePt t="325399" x="4044950" y="4456113"/>
          <p14:tracePt t="325433" x="4054475" y="4465638"/>
          <p14:tracePt t="330797" x="4000500" y="4456113"/>
          <p14:tracePt t="331217" x="3929063" y="4429125"/>
          <p14:tracePt t="331267" x="3848100" y="4411663"/>
          <p14:tracePt t="331297" x="3776663" y="4384675"/>
          <p14:tracePt t="331320" x="3768725" y="4367213"/>
          <p14:tracePt t="331353" x="3751263" y="4349750"/>
          <p14:tracePt t="331383" x="3732213" y="4322763"/>
          <p14:tracePt t="331417" x="3732213" y="4313238"/>
          <p14:tracePt t="331450" x="3759200" y="4357688"/>
          <p14:tracePt t="331617" x="3795713" y="4421188"/>
          <p14:tracePt t="331650" x="3822700" y="4456113"/>
          <p14:tracePt t="331684" x="3857625" y="4500563"/>
          <p14:tracePt t="331717" x="3919538" y="4545013"/>
          <p14:tracePt t="331750" x="3938588" y="4564063"/>
          <p14:tracePt t="331781" x="3956050" y="4581525"/>
          <p14:tracePt t="331804" x="3990975" y="4608513"/>
          <p14:tracePt t="331836" x="4010025" y="4625975"/>
          <p14:tracePt t="331867" x="4027488" y="4643438"/>
          <p14:tracePt t="331900" x="4037013" y="4643438"/>
          <p14:tracePt t="331951" x="3983038" y="4554538"/>
          <p14:tracePt t="332034" x="3902075" y="4473575"/>
          <p14:tracePt t="332055" x="3840163" y="4394200"/>
          <p14:tracePt t="332088" x="3822700" y="4367213"/>
          <p14:tracePt t="332117" x="3813175" y="4349750"/>
          <p14:tracePt t="332151" x="3803650" y="4340225"/>
          <p14:tracePt t="332184" x="3803650" y="4330700"/>
          <p14:tracePt t="332217" x="3830638" y="4411663"/>
          <p14:tracePt t="332337" x="3867150" y="4483100"/>
          <p14:tracePt t="332367" x="3919538" y="4537075"/>
          <p14:tracePt t="332400" x="3946525" y="4564063"/>
          <p14:tracePt t="332434" x="3983038" y="4591050"/>
          <p14:tracePt t="332451" x="4000500" y="4616450"/>
          <p14:tracePt t="332484" x="4027488" y="4635500"/>
          <p14:tracePt t="332517" x="4037013" y="4662488"/>
          <p14:tracePt t="332547" x="4017963" y="4616450"/>
          <p14:tracePt t="332734" x="3983038" y="4527550"/>
          <p14:tracePt t="332767" x="3929063" y="4438650"/>
          <p14:tracePt t="332798" x="3867150" y="4330700"/>
          <p14:tracePt t="332821" x="3840163" y="4259263"/>
          <p14:tracePt t="332853" x="3830638" y="4251325"/>
          <p14:tracePt t="332884" x="3822700" y="4241800"/>
          <p14:tracePt t="332934" x="3813175" y="4241800"/>
          <p14:tracePt t="332952" x="3840163" y="4259263"/>
          <p14:tracePt t="333134" x="3867150" y="4295775"/>
          <p14:tracePt t="333167" x="3929063" y="4367213"/>
          <p14:tracePt t="333201" x="3946525" y="4394200"/>
          <p14:tracePt t="333218" x="3965575" y="4411663"/>
          <p14:tracePt t="333251" x="3983038" y="4429125"/>
          <p14:tracePt t="333281" x="4000500" y="4465638"/>
          <p14:tracePt t="333314" x="4037013" y="4492625"/>
          <p14:tracePt t="333337" x="4062413" y="4510088"/>
          <p14:tracePt t="333367" x="4081463" y="4519613"/>
          <p14:tracePt t="333401" x="4098925" y="4527550"/>
          <p14:tracePt t="333434" x="4108450" y="4527550"/>
          <p14:tracePt t="333451" x="4116388" y="4537075"/>
          <p14:tracePt t="333484" x="4125913" y="4554538"/>
          <p14:tracePt t="333534" x="4125913" y="4564063"/>
          <p14:tracePt t="333570" x="4098925" y="4564063"/>
          <p14:tracePt t="333853" x="4062413" y="4564063"/>
          <p14:tracePt t="333884" x="4027488" y="4545013"/>
          <p14:tracePt t="333917" x="4017963" y="4537075"/>
          <p14:tracePt t="333951" x="3990975" y="4500563"/>
          <p14:tracePt t="333985" x="3973513" y="4473575"/>
          <p14:tracePt t="334018" x="3965575" y="4456113"/>
          <p14:tracePt t="334048" x="3956050" y="4448175"/>
          <p14:tracePt t="334070" x="3956050" y="4429125"/>
          <p14:tracePt t="334103" x="3938588" y="4429125"/>
          <p14:tracePt t="334234" x="3919538" y="4429125"/>
          <p14:tracePt t="334368" x="3894138" y="4456113"/>
          <p14:tracePt t="334417" x="3875088" y="4483100"/>
          <p14:tracePt t="334451" x="3867150" y="4500563"/>
          <p14:tracePt t="334484" x="3848100" y="4519613"/>
          <p14:tracePt t="334518" x="3848100" y="4527550"/>
          <p14:tracePt t="334587" x="3848100" y="4554538"/>
          <p14:tracePt t="334684" x="3848100" y="4572000"/>
          <p14:tracePt t="334717" x="3867150" y="4598988"/>
          <p14:tracePt t="334751" x="3902075" y="4635500"/>
          <p14:tracePt t="334784" x="3946525" y="4662488"/>
          <p14:tracePt t="334814" x="4027488" y="4714875"/>
          <p14:tracePt t="334837" x="4098925" y="4733925"/>
          <p14:tracePt t="334868" x="4143375" y="4759325"/>
          <p14:tracePt t="334900" x="4214813" y="4786313"/>
          <p14:tracePt t="334934" x="4268788" y="4805363"/>
          <p14:tracePt t="334952" x="4402138" y="4830763"/>
          <p14:tracePt t="334985" x="4419600" y="4840288"/>
          <p14:tracePt t="335001" x="4429125" y="4840288"/>
          <p14:tracePt t="335048" x="4473575" y="4840288"/>
          <p14:tracePt t="335071" x="4500563" y="4840288"/>
          <p14:tracePt t="335087" x="4527550" y="4840288"/>
          <p14:tracePt t="335117" x="4554538" y="4840288"/>
          <p14:tracePt t="335151" x="4581525" y="4830763"/>
          <p14:tracePt t="335234" x="4598988" y="4822825"/>
          <p14:tracePt t="335267" x="4616450" y="4822825"/>
          <p14:tracePt t="335320" x="4633913" y="4813300"/>
          <p14:tracePt t="335353" x="4660900" y="4813300"/>
          <p14:tracePt t="335401" x="4670425" y="4813300"/>
          <p14:tracePt t="335434" x="4714875" y="4813300"/>
          <p14:tracePt t="335484" x="4795838" y="4813300"/>
          <p14:tracePt t="335517" x="4857750" y="4813300"/>
          <p14:tracePt t="335564" x="4956175" y="4813300"/>
          <p14:tracePt t="335588" x="5000625" y="4813300"/>
          <p14:tracePt t="335617" x="5027613" y="4805363"/>
          <p14:tracePt t="335651" x="5045075" y="4795838"/>
          <p14:tracePt t="335684" x="5054600" y="4768850"/>
          <p14:tracePt t="335717" x="5072063" y="4741863"/>
          <p14:tracePt t="335751" x="5072063" y="4714875"/>
          <p14:tracePt t="335798" x="5081588" y="4697413"/>
          <p14:tracePt t="335821" x="5072063" y="4670425"/>
          <p14:tracePt t="335853" x="5054600" y="4643438"/>
          <p14:tracePt t="335884" x="5027613" y="4591050"/>
          <p14:tracePt t="335918" x="4973638" y="4545013"/>
          <p14:tracePt t="335951" x="4938713" y="4527550"/>
          <p14:tracePt t="335985" x="4902200" y="4519613"/>
          <p14:tracePt t="336018" x="4884738" y="4519613"/>
          <p14:tracePt t="336048" x="4822825" y="4510088"/>
          <p14:tracePt t="336072" x="4786313" y="4500563"/>
          <p14:tracePt t="336103" x="4697413" y="4500563"/>
          <p14:tracePt t="336134" x="4589463" y="4473575"/>
          <p14:tracePt t="336168" x="4483100" y="4448175"/>
          <p14:tracePt t="336201" x="4357688" y="4421188"/>
          <p14:tracePt t="336234" x="4232275" y="4394200"/>
          <p14:tracePt t="336268" x="4143375" y="4394200"/>
          <p14:tracePt t="336298" x="4071938" y="4394200"/>
          <p14:tracePt t="336321" x="4000500" y="4376738"/>
          <p14:tracePt t="336353" x="3902075" y="4376738"/>
          <p14:tracePt t="336384" x="3830638" y="4376738"/>
          <p14:tracePt t="336418" x="3786188" y="4376738"/>
          <p14:tracePt t="336451" x="3759200" y="4376738"/>
          <p14:tracePt t="336484" x="3697288" y="4376738"/>
          <p14:tracePt t="336518" x="3670300" y="4394200"/>
          <p14:tracePt t="336548" x="3643313" y="4411663"/>
          <p14:tracePt t="336571" x="3562350" y="4456113"/>
          <p14:tracePt t="336603" x="3500438" y="4483100"/>
          <p14:tracePt t="336634" x="3482975" y="4492625"/>
          <p14:tracePt t="336668" x="3438525" y="4572000"/>
          <p14:tracePt t="336701" x="3411538" y="4591050"/>
          <p14:tracePt t="336734" x="3411538" y="4616450"/>
          <p14:tracePt t="336768" x="3411538" y="4643438"/>
          <p14:tracePt t="336815" x="3438525" y="4670425"/>
          <p14:tracePt t="336837" x="3465513" y="4697413"/>
          <p14:tracePt t="336868" x="3490913" y="4714875"/>
          <p14:tracePt t="336901" x="3571875" y="4741863"/>
          <p14:tracePt t="336934" x="3625850" y="4741863"/>
          <p14:tracePt t="336952" x="3741738" y="4733925"/>
          <p14:tracePt t="336985" x="3840163" y="4733925"/>
          <p14:tracePt t="337018" x="3902075" y="4741863"/>
          <p14:tracePt t="337048" x="3973513" y="4741863"/>
          <p14:tracePt t="337071" x="4062413" y="4741863"/>
          <p14:tracePt t="337103" x="4133850" y="4741863"/>
          <p14:tracePt t="337134" x="4197350" y="4741863"/>
          <p14:tracePt t="337168" x="4286250" y="4741863"/>
          <p14:tracePt t="337201" x="4375150" y="4759325"/>
          <p14:tracePt t="337234" x="4446588" y="4759325"/>
          <p14:tracePt t="337268" x="4527550" y="4759325"/>
          <p14:tracePt t="337298" x="4660900" y="4741863"/>
          <p14:tracePt t="337321" x="4759325" y="4724400"/>
          <p14:tracePt t="337353" x="4786313" y="4714875"/>
          <p14:tracePt t="337384" x="4840288" y="4697413"/>
          <p14:tracePt t="337418" x="4875213" y="4687888"/>
          <p14:tracePt t="337451" x="4911725" y="4670425"/>
          <p14:tracePt t="337484" x="4929188" y="4670425"/>
          <p14:tracePt t="337518" x="4946650" y="4652963"/>
          <p14:tracePt t="337548" x="4973638" y="4625975"/>
          <p14:tracePt t="337571" x="5000625" y="4608513"/>
          <p14:tracePt t="337604" x="5018088" y="4598988"/>
          <p14:tracePt t="337634" x="4956175" y="4537075"/>
          <p14:tracePt t="337684" x="4857750" y="4456113"/>
          <p14:tracePt t="337718" x="4776788" y="4429125"/>
          <p14:tracePt t="337751" x="4732338" y="4411663"/>
          <p14:tracePt t="337784" x="4687888" y="4411663"/>
          <p14:tracePt t="337815" x="4589463" y="4411663"/>
          <p14:tracePt t="337838" x="4527550" y="4411663"/>
          <p14:tracePt t="337868" x="4483100" y="4411663"/>
          <p14:tracePt t="337918" x="4330700" y="4411663"/>
          <p14:tracePt t="337951" x="4241800" y="4384675"/>
          <p14:tracePt t="337985" x="4179888" y="4376738"/>
          <p14:tracePt t="338018" x="4125913" y="4376738"/>
          <p14:tracePt t="338048" x="4081463" y="4376738"/>
          <p14:tracePt t="338071" x="4000500" y="4376738"/>
          <p14:tracePt t="338104" x="3929063" y="4411663"/>
          <p14:tracePt t="338134" x="3902075" y="4429125"/>
          <p14:tracePt t="338168" x="3875088" y="4456113"/>
          <p14:tracePt t="338201" x="3840163" y="4483100"/>
          <p14:tracePt t="338234" x="3830638" y="4500563"/>
          <p14:tracePt t="338268" x="3822700" y="4500563"/>
          <p14:tracePt t="338298" x="3803650" y="4527550"/>
          <p14:tracePt t="338337" x="3786188" y="4554538"/>
          <p14:tracePt t="338370" x="3759200" y="4581525"/>
          <p14:tracePt t="338401" x="3732213" y="4608513"/>
          <p14:tracePt t="338435" x="3724275" y="4608513"/>
          <p14:tracePt t="338452" x="3687763" y="4625975"/>
          <p14:tracePt t="338518" x="3670300" y="4635500"/>
          <p14:tracePt t="338548" x="3670300" y="4643438"/>
          <p14:tracePt t="338571" x="3660775" y="4652963"/>
          <p14:tracePt t="338604" x="3687763" y="4643438"/>
          <p14:tracePt t="338668" x="3768725" y="4616450"/>
          <p14:tracePt t="338701" x="3848100" y="4581525"/>
          <p14:tracePt t="338735" x="3867150" y="4572000"/>
          <p14:tracePt t="338768" x="3875088" y="4572000"/>
          <p14:tracePt t="338798" x="3857625" y="4581525"/>
          <p14:tracePt t="338952" x="3830638" y="4608513"/>
          <p14:tracePt t="338985" x="3786188" y="4635500"/>
          <p14:tracePt t="339018" x="3768725" y="4652963"/>
          <p14:tracePt t="339048" x="3751263" y="4670425"/>
          <p14:tracePt t="339082" x="3724275" y="4687888"/>
          <p14:tracePt t="339104" x="3714750" y="4697413"/>
          <p14:tracePt t="339201" x="3741738" y="4697413"/>
          <p14:tracePt t="339251" x="3759200" y="4670425"/>
          <p14:tracePt t="339282" x="3786188" y="4652963"/>
          <p14:tracePt t="339315" x="3803650" y="4635500"/>
          <p14:tracePt t="339338" x="3822700" y="4625975"/>
          <p14:tracePt t="339368" x="3848100" y="4608513"/>
          <p14:tracePt t="339401" x="3857625" y="4591050"/>
          <p14:tracePt t="339485" x="3875088" y="4564063"/>
          <p14:tracePt t="339518" x="3894138" y="4554538"/>
          <p14:tracePt t="339548" x="3919538" y="4537075"/>
          <p14:tracePt t="339571" x="3911600" y="4537075"/>
          <p14:tracePt t="339701" x="3857625" y="4564063"/>
          <p14:tracePt t="339735" x="3813175" y="4591050"/>
          <p14:tracePt t="339768" x="3795713" y="4616450"/>
          <p14:tracePt t="339798" x="3759200" y="4652963"/>
          <p14:tracePt t="339832" x="3741738" y="4662488"/>
          <p14:tracePt t="339852" x="3776663" y="4625975"/>
          <p14:tracePt t="340035" x="3803650" y="4608513"/>
          <p14:tracePt t="340065" x="3830638" y="4598988"/>
          <p14:tracePt t="340089" x="3848100" y="4591050"/>
          <p14:tracePt t="340118" x="3857625" y="4581525"/>
          <p14:tracePt t="342332" x="3822700" y="4591050"/>
          <p14:tracePt t="343152" x="3822700" y="4564063"/>
          <p14:tracePt t="343299" x="3822700" y="4537075"/>
          <p14:tracePt t="343322" x="3803650" y="4519613"/>
          <p14:tracePt t="343354" x="3803650" y="4500563"/>
          <p14:tracePt t="343385" x="3803650" y="4456113"/>
          <p14:tracePt t="343418" x="3840163" y="4357688"/>
          <p14:tracePt t="343452" x="3840163" y="4340225"/>
          <p14:tracePt t="343486" x="3848100" y="4340225"/>
          <p14:tracePt t="343518" x="3867150" y="4411663"/>
          <p14:tracePt t="343604" x="3867150" y="4500563"/>
          <p14:tracePt t="343635" x="3830638" y="4591050"/>
          <p14:tracePt t="343669" x="3813175" y="4616450"/>
          <p14:tracePt t="343702" x="3813175" y="4625975"/>
          <p14:tracePt t="343735" x="3813175" y="4616450"/>
          <p14:tracePt t="343952" x="3803650" y="4616450"/>
          <p14:tracePt t="356036" x="3741738" y="4643438"/>
          <p14:tracePt t="356520" x="3660775" y="4670425"/>
          <p14:tracePt t="356553" x="3633788" y="4679950"/>
          <p14:tracePt t="356600" x="3670300" y="4706938"/>
          <p14:tracePt t="356670" x="3813175" y="4724400"/>
          <p14:tracePt t="356703" x="3875088" y="4706938"/>
          <p14:tracePt t="356736" x="3894138" y="4697413"/>
          <p14:tracePt t="356770" x="3902075" y="4662488"/>
          <p14:tracePt t="356801" x="3902075" y="4625975"/>
          <p14:tracePt t="356834" x="3902075" y="4616450"/>
          <p14:tracePt t="356857" x="3902075" y="4608513"/>
          <p14:tracePt t="356887" x="3894138" y="4670425"/>
          <p14:tracePt t="357037" x="3894138" y="4733925"/>
          <p14:tracePt t="357067" x="3894138" y="4768850"/>
          <p14:tracePt t="357090" x="3894138" y="4795838"/>
          <p14:tracePt t="357122" x="3875088" y="4813300"/>
          <p14:tracePt t="357153" x="3848100" y="4822825"/>
          <p14:tracePt t="357187" x="3830638" y="4795838"/>
          <p14:tracePt t="357334" x="3840163" y="4706938"/>
          <p14:tracePt t="357357" x="3857625" y="4572000"/>
          <p14:tracePt t="357387" x="3875088" y="4527550"/>
          <p14:tracePt t="357420" x="3884613" y="4483100"/>
          <p14:tracePt t="357453" x="3884613" y="4473575"/>
          <p14:tracePt t="363751" x="3911600" y="4473575"/>
          <p14:tracePt t="364351" x="3973513" y="4384675"/>
          <p14:tracePt t="364374" x="4044950" y="4286250"/>
          <p14:tracePt t="364404" x="4081463" y="4214813"/>
          <p14:tracePt t="364438" x="4081463" y="4206875"/>
          <p14:tracePt t="364455" x="4089400" y="4187825"/>
          <p14:tracePt t="364488" x="4098925" y="4162425"/>
          <p14:tracePt t="364521" x="4098925" y="4135438"/>
          <p14:tracePt t="364554" x="4081463" y="4116388"/>
          <p14:tracePt t="364601" x="4062413" y="4090988"/>
          <p14:tracePt t="364624" x="4037013" y="4064000"/>
          <p14:tracePt t="364654" x="3990975" y="4054475"/>
          <p14:tracePt t="364687" x="3965575" y="4037013"/>
          <p14:tracePt t="364721" x="3938588" y="4019550"/>
          <p14:tracePt t="364754" x="3902075" y="4019550"/>
          <p14:tracePt t="364787" x="3894138" y="4010025"/>
          <p14:tracePt t="364818" x="3857625" y="4010025"/>
          <p14:tracePt t="364841" x="3822700" y="4010025"/>
          <p14:tracePt t="364874" x="3795713" y="4010025"/>
          <p14:tracePt t="364904" x="3768725" y="4000500"/>
          <p14:tracePt t="364954" x="3759200" y="4000500"/>
          <p14:tracePt t="364988" x="3732213" y="4010025"/>
          <p14:tracePt t="365054" x="3724275" y="4027488"/>
          <p14:tracePt t="365085" x="3697288" y="4071938"/>
          <p14:tracePt t="365124" x="3670300" y="4125913"/>
          <p14:tracePt t="365155" x="3643313" y="4197350"/>
          <p14:tracePt t="365188" x="3625850" y="4224338"/>
          <p14:tracePt t="365221" x="3598863" y="4278313"/>
          <p14:tracePt t="365254" x="3581400" y="4330700"/>
          <p14:tracePt t="365288" x="3571875" y="4367213"/>
          <p14:tracePt t="365318" x="3571875" y="4394200"/>
          <p14:tracePt t="365341" x="3571875" y="4429125"/>
          <p14:tracePt t="365374" x="3544888" y="4500563"/>
          <p14:tracePt t="365405" x="3517900" y="4572000"/>
          <p14:tracePt t="365438" x="3517900" y="4591050"/>
          <p14:tracePt t="365455" x="3517900" y="4625975"/>
          <p14:tracePt t="365488" x="3509963" y="4652963"/>
          <p14:tracePt t="365521" x="3509963" y="4687888"/>
          <p14:tracePt t="365555" x="3509963" y="4724400"/>
          <p14:tracePt t="365585" x="3509963" y="4751388"/>
          <p14:tracePt t="365608" x="3509963" y="4786313"/>
          <p14:tracePt t="365641" x="3509963" y="4805363"/>
          <p14:tracePt t="365671" x="3536950" y="4822825"/>
          <p14:tracePt t="365704" x="3562350" y="4840288"/>
          <p14:tracePt t="365738" x="3581400" y="4840288"/>
          <p14:tracePt t="365771" x="3598863" y="4840288"/>
          <p14:tracePt t="365805" x="3616325" y="4840288"/>
          <p14:tracePt t="365891" x="3714750" y="4805363"/>
          <p14:tracePt t="365921" x="3776663" y="4786313"/>
          <p14:tracePt t="365954" x="3803650" y="4786313"/>
          <p14:tracePt t="365989" x="3830638" y="4786313"/>
          <p14:tracePt t="366021" x="3848100" y="4786313"/>
          <p14:tracePt t="366124" x="3857625" y="4778375"/>
          <p14:tracePt t="366305" x="3867150" y="4778375"/>
          <p14:tracePt t="366368" x="3894138" y="4751388"/>
          <p14:tracePt t="366421" x="3919538" y="4724400"/>
          <p14:tracePt t="366455" x="3938588" y="4697413"/>
          <p14:tracePt t="366488" x="3956050" y="4670425"/>
          <p14:tracePt t="366521" x="3973513" y="4652963"/>
          <p14:tracePt t="366555" x="3983038" y="4635500"/>
          <p14:tracePt t="366654" x="3973513" y="4635500"/>
          <p14:tracePt t="366835" x="3965575" y="4635500"/>
          <p14:tracePt t="366858" x="3965575" y="4598988"/>
          <p14:tracePt t="366938" x="3965575" y="4581525"/>
          <p14:tracePt t="366956" x="3965575" y="4519613"/>
          <p14:tracePt t="366989" x="3990975" y="4421188"/>
          <p14:tracePt t="367022" x="4010025" y="4376738"/>
          <p14:tracePt t="367055" x="4010025" y="4349750"/>
          <p14:tracePt t="367102" x="4010025" y="4340225"/>
          <p14:tracePt t="368022" x="4000500" y="4340225"/>
          <p14:tracePt t="368771" x="3983038" y="4322763"/>
          <p14:tracePt t="369055" x="3973513" y="4305300"/>
          <p14:tracePt t="369085" x="3946525" y="4278313"/>
          <p14:tracePt t="369108" x="3929063" y="4259263"/>
          <p14:tracePt t="369141" x="3911600" y="4259263"/>
          <p14:tracePt t="369205" x="3884613" y="4241800"/>
          <p14:tracePt t="369238" x="3867150" y="4233863"/>
          <p14:tracePt t="369271" x="3822700" y="4233863"/>
          <p14:tracePt t="369305" x="3768725" y="4251325"/>
          <p14:tracePt t="369335" x="3751263" y="4268788"/>
          <p14:tracePt t="369358" x="3724275" y="4295775"/>
          <p14:tracePt t="369391" x="3705225" y="4305300"/>
          <p14:tracePt t="369421" x="3687763" y="4322763"/>
          <p14:tracePt t="369505" x="3660775" y="4367213"/>
          <p14:tracePt t="369572" x="3633788" y="4448175"/>
          <p14:tracePt t="369602" x="3625850" y="4473575"/>
          <p14:tracePt t="369625" x="3625850" y="4500563"/>
          <p14:tracePt t="369657" x="3625850" y="4527550"/>
          <p14:tracePt t="369688" x="3625850" y="4564063"/>
          <p14:tracePt t="369722" x="3625850" y="4616450"/>
          <p14:tracePt t="369755" x="3633788" y="4635500"/>
          <p14:tracePt t="369788" x="3633788" y="4643438"/>
          <p14:tracePt t="369819" x="3652838" y="4679950"/>
          <p14:tracePt t="369852" x="3679825" y="4706938"/>
          <p14:tracePt t="369875" x="3705225" y="4724400"/>
          <p14:tracePt t="369905" x="3724275" y="4741863"/>
          <p14:tracePt t="369938" x="3741738" y="4751388"/>
          <p14:tracePt t="369956" x="3830638" y="4768850"/>
          <p14:tracePt t="369989" x="3902075" y="4768850"/>
          <p14:tracePt t="370022" x="3929063" y="4768850"/>
          <p14:tracePt t="370055" x="3990975" y="4741863"/>
          <p14:tracePt t="370102" x="4089400" y="4724400"/>
          <p14:tracePt t="370126" x="4133850" y="4697413"/>
          <p14:tracePt t="370155" x="4179888" y="4670425"/>
          <p14:tracePt t="370188" x="4205288" y="4616450"/>
          <p14:tracePt t="370222" x="4214813" y="4581525"/>
          <p14:tracePt t="370256" x="4197350" y="4537075"/>
          <p14:tracePt t="370289" x="4160838" y="4473575"/>
          <p14:tracePt t="370322" x="4116388" y="4429125"/>
          <p14:tracePt t="370353" x="4081463" y="4402138"/>
          <p14:tracePt t="370376" x="4054475" y="4376738"/>
          <p14:tracePt t="370406" x="4027488" y="4357688"/>
          <p14:tracePt t="370439" x="4010025" y="4340225"/>
          <p14:tracePt t="370457" x="3973513" y="4330700"/>
          <p14:tracePt t="370490" x="3929063" y="4313238"/>
          <p14:tracePt t="370523" x="3894138" y="4313238"/>
          <p14:tracePt t="370556" x="3840163" y="4305300"/>
          <p14:tracePt t="370586" x="3822700" y="4305300"/>
          <p14:tracePt t="370609" x="3795713" y="4305300"/>
          <p14:tracePt t="370642" x="3759200" y="4305300"/>
          <p14:tracePt t="370673" x="3724275" y="4322763"/>
          <p14:tracePt t="370706" x="3697288" y="4340225"/>
          <p14:tracePt t="370740" x="3660775" y="4376738"/>
          <p14:tracePt t="370773" x="3643313" y="4411663"/>
          <p14:tracePt t="370806" x="3625850" y="4465638"/>
          <p14:tracePt t="370837" x="3589338" y="4545013"/>
          <p14:tracePt t="370859" x="3571875" y="4581525"/>
          <p14:tracePt t="370892" x="3562350" y="4625975"/>
          <p14:tracePt t="370923" x="3554413" y="4652963"/>
          <p14:tracePt t="370956" x="3554413" y="4679950"/>
          <p14:tracePt t="370990" x="3554413" y="4714875"/>
          <p14:tracePt t="371023" x="3581400" y="4733925"/>
          <p14:tracePt t="371056" x="3598863" y="4741863"/>
          <p14:tracePt t="371087" x="3616325" y="4741863"/>
          <p14:tracePt t="371109" x="3643313" y="4751388"/>
          <p14:tracePt t="371142" x="3687763" y="4751388"/>
          <p14:tracePt t="371173" x="3741738" y="4751388"/>
          <p14:tracePt t="371206" x="3822700" y="4751388"/>
          <p14:tracePt t="371239" x="3902075" y="4733925"/>
          <p14:tracePt t="371273" x="3919538" y="4733925"/>
          <p14:tracePt t="371306" x="3919538" y="4724400"/>
          <p14:tracePt t="371423" x="3929063" y="4724400"/>
          <p14:tracePt t="371490" x="3938588" y="4697413"/>
          <p14:tracePt t="372159" x="3946525" y="4662488"/>
          <p14:tracePt t="372189" x="3965575" y="4635500"/>
          <p14:tracePt t="372223" x="3965575" y="4616450"/>
          <p14:tracePt t="372256" x="3965575" y="4598988"/>
          <p14:tracePt t="372376" x="3965575" y="4591050"/>
          <p14:tracePt t="372406" x="3965575" y="4572000"/>
          <p14:tracePt t="372490" x="3990975" y="4545013"/>
          <p14:tracePt t="372556" x="4027488" y="4500563"/>
          <p14:tracePt t="372587" x="4089400" y="4421188"/>
          <p14:tracePt t="372620" x="4179888" y="4349750"/>
          <p14:tracePt t="372643" x="4276725" y="4268788"/>
          <p14:tracePt t="372673" x="4545013" y="4197350"/>
          <p14:tracePt t="372706" x="4840288" y="4152900"/>
          <p14:tracePt t="372740" x="4992688" y="4135438"/>
          <p14:tracePt t="372773" x="5045075" y="4108450"/>
          <p14:tracePt t="372806" x="5108575" y="4090988"/>
          <p14:tracePt t="372837" x="5143500" y="4071938"/>
          <p14:tracePt t="372870" x="5153025" y="4071938"/>
          <p14:tracePt t="372890" x="5160963" y="4064000"/>
          <p14:tracePt t="373006" x="5170488" y="4064000"/>
          <p14:tracePt t="373040" x="5089525" y="4071938"/>
          <p14:tracePt t="373290" x="4803775" y="4108450"/>
          <p14:tracePt t="373323" x="4705350" y="4116388"/>
          <p14:tracePt t="373353" x="4625975" y="4125913"/>
          <p14:tracePt t="373376" x="4384675" y="4125913"/>
          <p14:tracePt t="373409" x="4071938" y="4125913"/>
          <p14:tracePt t="373440" x="3902075" y="4143375"/>
          <p14:tracePt t="373457" x="3660775" y="4170363"/>
          <p14:tracePt t="373489" x="3527425" y="4187825"/>
          <p14:tracePt t="373523" x="3465513" y="4206875"/>
          <p14:tracePt t="373556" x="3429000" y="4214813"/>
          <p14:tracePt t="373587" x="3394075" y="4224338"/>
          <p14:tracePt t="373610" x="3367088" y="4233863"/>
          <p14:tracePt t="373642" x="3357563" y="4233863"/>
          <p14:tracePt t="376920" x="3419475" y="4706938"/>
          <p14:tracePt t="376969" x="3500438" y="4876800"/>
          <p14:tracePt t="377020" x="3562350" y="5000625"/>
          <p14:tracePt t="377020" x="3581400" y="5037138"/>
          <p14:tracePt t="377055" x="3652838" y="5143500"/>
          <p14:tracePt t="377059" x="3724275" y="5224463"/>
          <p14:tracePt t="377088" x="3822700" y="5313363"/>
          <p14:tracePt t="377120" x="3830638" y="5322888"/>
          <p14:tracePt t="377144" x="3848100" y="5330825"/>
          <p14:tracePt t="377190" x="3848100" y="5340350"/>
          <p14:tracePt t="377223" x="3894138" y="5295900"/>
          <p14:tracePt t="377274" x="3919538" y="5241925"/>
          <p14:tracePt t="377291" x="3956050" y="5143500"/>
          <p14:tracePt t="377324" x="3983038" y="5054600"/>
          <p14:tracePt t="377354" x="4010025" y="4965700"/>
          <p14:tracePt t="377377" x="4010025" y="4902200"/>
          <p14:tracePt t="377409" x="4027488" y="4849813"/>
          <p14:tracePt t="377440" x="4027488" y="4830763"/>
          <p14:tracePt t="377458" x="4044950" y="4759325"/>
          <p14:tracePt t="377490" x="4071938" y="4635500"/>
          <p14:tracePt t="377524" x="4071938" y="4500563"/>
          <p14:tracePt t="377557" x="4062413" y="4421188"/>
          <p14:tracePt t="377587" x="4054475" y="4394200"/>
          <p14:tracePt t="377595" x="4017963" y="4313238"/>
          <p14:tracePt t="377628" x="4017963" y="4295775"/>
          <p14:tracePt t="377659" x="4081463" y="4313238"/>
          <p14:tracePt t="377774" x="4179888" y="4367213"/>
          <p14:tracePt t="377807" x="4224338" y="4384675"/>
          <p14:tracePt t="377837" x="4241800" y="4402138"/>
          <p14:tracePt t="377860" x="4251325" y="4456113"/>
          <p14:tracePt t="377894" x="4251325" y="4483100"/>
          <p14:tracePt t="377924" x="4232275" y="4510088"/>
          <p14:tracePt t="377957" x="4170363" y="4537075"/>
          <p14:tracePt t="377991" x="4071938" y="4564063"/>
          <p14:tracePt t="378024" x="3973513" y="4591050"/>
          <p14:tracePt t="378057" x="3946525" y="4598988"/>
          <p14:tracePt t="378087" x="4000500" y="4581525"/>
          <p14:tracePt t="378208" x="4062413" y="4545013"/>
          <p14:tracePt t="378240" x="4098925" y="4500563"/>
          <p14:tracePt t="378274" x="4108450" y="4448175"/>
          <p14:tracePt t="378307" x="4108450" y="4429125"/>
          <p14:tracePt t="378337" x="4089400" y="4402138"/>
          <p14:tracePt t="378371" x="4062413" y="4376738"/>
          <p14:tracePt t="378394" x="4037013" y="4367213"/>
          <p14:tracePt t="378424" x="4027488" y="4367213"/>
          <p14:tracePt t="378457" x="3990975" y="4367213"/>
          <p14:tracePt t="378490" x="3983038" y="4367213"/>
          <p14:tracePt t="378524" x="4017963" y="4394200"/>
          <p14:tracePt t="378591" x="4098925" y="4421188"/>
          <p14:tracePt t="378621" x="4179888" y="4473575"/>
          <p14:tracePt t="378645" x="4205288" y="4500563"/>
          <p14:tracePt t="378674" x="4214813" y="4537075"/>
          <p14:tracePt t="378707" x="4205288" y="4572000"/>
          <p14:tracePt t="378740" x="4187825" y="4598988"/>
          <p14:tracePt t="378774" x="4170363" y="4608513"/>
          <p14:tracePt t="378807" x="4152900" y="4616450"/>
          <p14:tracePt t="378837" x="4125913" y="4616450"/>
          <p14:tracePt t="378860" x="4089400" y="4616450"/>
          <p14:tracePt t="378893" x="4062413" y="4616450"/>
          <p14:tracePt t="378924" x="4054475" y="4616450"/>
          <p14:tracePt t="378957" x="4098925" y="4581525"/>
          <p14:tracePt t="379074" x="4125913" y="4500563"/>
          <p14:tracePt t="379121" x="4108450" y="4465638"/>
          <p14:tracePt t="379160" x="4081463" y="4448175"/>
          <p14:tracePt t="379174" x="4054475" y="4448175"/>
          <p14:tracePt t="379207" x="4027488" y="4448175"/>
          <p14:tracePt t="379240" x="4010025" y="4448175"/>
          <p14:tracePt t="379307" x="4000500" y="4448175"/>
          <p14:tracePt t="379337" x="3990975" y="4448175"/>
          <p14:tracePt t="379376" x="3911600" y="4438650"/>
          <p14:tracePt t="379409" x="3795713" y="4421188"/>
          <p14:tracePt t="379440" x="3759200" y="4421188"/>
          <p14:tracePt t="379458" x="3724275" y="4421188"/>
          <p14:tracePt t="379490" x="3714750" y="4421188"/>
          <p14:tracePt t="379524" x="3687763" y="4421188"/>
          <p14:tracePt t="379574" x="3759200" y="4394200"/>
          <p14:tracePt t="379690" x="3902075" y="4367213"/>
          <p14:tracePt t="379724" x="4081463" y="4367213"/>
          <p14:tracePt t="379757" x="4384675" y="4340225"/>
          <p14:tracePt t="379791" x="4633913" y="4295775"/>
          <p14:tracePt t="379824" x="4714875" y="4278313"/>
          <p14:tracePt t="379871" x="4741863" y="4278313"/>
          <p14:tracePt t="379894" x="4795838" y="4278313"/>
          <p14:tracePt t="379924" x="4929188" y="4251325"/>
          <p14:tracePt t="379958" x="5000625" y="4233863"/>
          <p14:tracePt t="379991" x="5027613" y="4224338"/>
          <p14:tracePt t="380024" x="5081588" y="4214813"/>
          <p14:tracePt t="380057" x="5089525" y="4214813"/>
          <p14:tracePt t="380087" x="5099050" y="4214813"/>
          <p14:tracePt t="380110" x="5045075" y="4206875"/>
          <p14:tracePt t="380190" x="4938713" y="4187825"/>
          <p14:tracePt t="380224" x="4741863" y="4170363"/>
          <p14:tracePt t="380257" x="4554538" y="4162425"/>
          <p14:tracePt t="380290" x="4429125" y="4170363"/>
          <p14:tracePt t="380324" x="4303713" y="4170363"/>
          <p14:tracePt t="380354" x="4062413" y="4170363"/>
          <p14:tracePt t="380377" x="3813175" y="4214813"/>
          <p14:tracePt t="380409" x="3625850" y="4233863"/>
          <p14:tracePt t="380441" x="3509963" y="4251325"/>
          <p14:tracePt t="380458" x="3446463" y="4251325"/>
          <p14:tracePt t="380490" x="3438525" y="4251325"/>
          <p14:tracePt t="380524" x="3438525" y="4259263"/>
          <p14:tracePt t="380604" x="3554413" y="4286250"/>
          <p14:tracePt t="380627" x="3705225" y="4313238"/>
          <p14:tracePt t="380659" x="3983038" y="4340225"/>
          <p14:tracePt t="380691" x="4286250" y="4349750"/>
          <p14:tracePt t="380724" x="4438650" y="4349750"/>
          <p14:tracePt t="380757" x="4589463" y="4349750"/>
          <p14:tracePt t="380790" x="4705350" y="4349750"/>
          <p14:tracePt t="380824" x="4741863" y="4340225"/>
          <p14:tracePt t="380854" x="4660900" y="4330700"/>
          <p14:tracePt t="380941" x="4510088" y="4330700"/>
          <p14:tracePt t="380958" x="4133850" y="4357688"/>
          <p14:tracePt t="380991" x="3786188" y="4330700"/>
          <p14:tracePt t="381024" x="3536950" y="4313238"/>
          <p14:tracePt t="381057" x="3384550" y="4313238"/>
          <p14:tracePt t="381092" x="3330575" y="4330700"/>
          <p14:tracePt t="381121" x="3367088" y="4367213"/>
          <p14:tracePt t="381257" x="3544888" y="4402138"/>
          <p14:tracePt t="381290" x="3822700" y="4448175"/>
          <p14:tracePt t="381324" x="4108450" y="4456113"/>
          <p14:tracePt t="381354" x="4402138" y="4456113"/>
          <p14:tracePt t="381377" x="4456113" y="4465638"/>
          <p14:tracePt t="381410" x="4483100" y="4473575"/>
          <p14:tracePt t="381441" x="4500563" y="4473575"/>
          <p14:tracePt t="381458" x="4473575" y="4456113"/>
          <p14:tracePt t="381557" x="4384675" y="4438650"/>
          <p14:tracePt t="381588" x="4143375" y="4402138"/>
          <p14:tracePt t="381621" x="3830638" y="4357688"/>
          <p14:tracePt t="381644" x="3616325" y="4330700"/>
          <p14:tracePt t="381674" x="3473450" y="4330700"/>
          <p14:tracePt t="381707" x="3438525" y="4330700"/>
          <p14:tracePt t="381741" x="3500438" y="4367213"/>
          <p14:tracePt t="381841" x="3598863" y="4384675"/>
          <p14:tracePt t="381871" x="3768725" y="4376738"/>
          <p14:tracePt t="381894" x="3919538" y="4340225"/>
          <p14:tracePt t="381924" x="4062413" y="4305300"/>
          <p14:tracePt t="381958" x="4160838" y="4286250"/>
          <p14:tracePt t="381992" x="4170363" y="4286250"/>
          <p14:tracePt t="391689" x="4170363" y="4421188"/>
          <p14:tracePt t="391960" x="4125913" y="4537075"/>
          <p14:tracePt t="391992" x="4108450" y="4564063"/>
          <p14:tracePt t="392025" x="4081463" y="4616450"/>
          <p14:tracePt t="392161" x="4044950" y="4697413"/>
          <p14:tracePt t="392192" x="3973513" y="4813300"/>
          <p14:tracePt t="392225" x="3857625" y="4965700"/>
          <p14:tracePt t="392259" x="3830638" y="5054600"/>
          <p14:tracePt t="392292" x="3795713" y="5143500"/>
          <p14:tracePt t="392325" x="3786188" y="5170488"/>
          <p14:tracePt t="392356" x="3875088" y="5278438"/>
          <p14:tracePt t="392509" x="4000500" y="5473700"/>
          <p14:tracePt t="392542" x="4170363" y="5822950"/>
          <p14:tracePt t="392575" x="4170363" y="5911850"/>
          <p14:tracePt t="392606" x="4232275" y="5643563"/>
          <p14:tracePt t="393042" x="4224338" y="5438775"/>
          <p14:tracePt t="393075" x="4214813" y="5429250"/>
          <p14:tracePt t="393106" x="4205288" y="5429250"/>
          <p14:tracePt t="393139" x="4179888" y="5411788"/>
          <p14:tracePt t="393192" x="4152900" y="5402263"/>
          <p14:tracePt t="393225" x="4125913" y="5384800"/>
          <p14:tracePt t="393259" x="4081463" y="5376863"/>
          <p14:tracePt t="393292" x="3990975" y="5376863"/>
          <p14:tracePt t="393325" x="3946525" y="5376863"/>
          <p14:tracePt t="393356" x="3902075" y="5349875"/>
          <p14:tracePt t="393379" x="3848100" y="5349875"/>
          <p14:tracePt t="393411" x="3822700" y="5349875"/>
          <p14:tracePt t="393442" x="3803650" y="5349875"/>
          <p14:tracePt t="393460" x="3776663" y="5349875"/>
          <p14:tracePt t="393492" x="3741738" y="5349875"/>
          <p14:tracePt t="393525" x="3724275" y="5349875"/>
          <p14:tracePt t="393559" x="3660775" y="5349875"/>
          <p14:tracePt t="393593" x="3589338" y="5367338"/>
          <p14:tracePt t="393622" x="3527425" y="5376863"/>
          <p14:tracePt t="393645" x="3490913" y="5376863"/>
          <p14:tracePt t="393678" x="3394075" y="5384800"/>
          <p14:tracePt t="393709" x="3330575" y="5394325"/>
          <p14:tracePt t="393742" x="3303588" y="5394325"/>
          <p14:tracePt t="393775" x="3303588" y="5411788"/>
          <p14:tracePt t="393942" x="3322638" y="5411788"/>
          <p14:tracePt t="393960" x="3402013" y="5438775"/>
          <p14:tracePt t="393993" x="3544888" y="5483225"/>
          <p14:tracePt t="394025" x="3643313" y="5500688"/>
          <p14:tracePt t="394059" x="3732213" y="5527675"/>
          <p14:tracePt t="394092" x="3830638" y="5554663"/>
          <p14:tracePt t="394123" x="3983038" y="5572125"/>
          <p14:tracePt t="394145" x="4108450" y="5572125"/>
          <p14:tracePt t="394176" x="4170363" y="5572125"/>
          <p14:tracePt t="394209" x="4197350" y="5572125"/>
          <p14:tracePt t="394242" x="4232275" y="5572125"/>
          <p14:tracePt t="394275" x="4259263" y="5581650"/>
          <p14:tracePt t="394309" x="4295775" y="5581650"/>
          <p14:tracePt t="394342" x="4322763" y="5572125"/>
          <p14:tracePt t="394372" x="4340225" y="5564188"/>
          <p14:tracePt t="394411" x="4375150" y="5546725"/>
          <p14:tracePt t="394442" x="4384675" y="5546725"/>
          <p14:tracePt t="394460" x="4411663" y="5537200"/>
          <p14:tracePt t="394509" x="4419600" y="5527675"/>
          <p14:tracePt t="394542" x="4446588" y="5492750"/>
          <p14:tracePt t="394592" x="4465638" y="5483225"/>
          <p14:tracePt t="394623" x="4510088" y="5483225"/>
          <p14:tracePt t="395406" x="4581525" y="5465763"/>
          <p14:tracePt t="395426" x="4643438" y="5429250"/>
          <p14:tracePt t="395459" x="4697413" y="5402263"/>
          <p14:tracePt t="395492" x="4741863" y="5376863"/>
          <p14:tracePt t="395525" x="4751388" y="5376863"/>
          <p14:tracePt t="395559" x="4751388" y="5367338"/>
          <p14:tracePt t="395593" x="4714875" y="5045075"/>
          <p14:tracePt t="396092" x="4608513" y="4554538"/>
          <p14:tracePt t="396123" x="4598988" y="4305300"/>
          <p14:tracePt t="396129" x="4608513" y="3608388"/>
          <p14:tracePt t="396163" x="4643438" y="3446463"/>
          <p14:tracePt t="396192" x="4687888" y="3349625"/>
          <p14:tracePt t="396226" x="4687888" y="3330575"/>
          <p14:tracePt t="396259" x="4714875" y="3303588"/>
          <p14:tracePt t="396292" x="4786313" y="3259138"/>
          <p14:tracePt t="396326" x="4902200" y="3116263"/>
          <p14:tracePt t="396373" x="4946650" y="3054350"/>
          <p14:tracePt t="396396" x="4946650" y="3044825"/>
          <p14:tracePt t="396428" x="4965700" y="3027363"/>
          <p14:tracePt t="396476" x="4983163" y="2946400"/>
          <p14:tracePt t="396509" x="4983163" y="2884488"/>
          <p14:tracePt t="396542" x="4956175" y="2840038"/>
          <p14:tracePt t="396576" x="4929188" y="2741613"/>
          <p14:tracePt t="396606" x="4894263" y="2706688"/>
          <p14:tracePt t="396639" x="4884738" y="2706688"/>
          <p14:tracePt t="396678" x="4875213" y="2697163"/>
          <p14:tracePt t="396759" x="4875213" y="2687638"/>
          <p14:tracePt t="396809" x="4867275" y="2670175"/>
          <p14:tracePt t="396843" x="4857750" y="2660650"/>
          <p14:tracePt t="398659" x="4759325" y="2660650"/>
          <p14:tracePt t="398759" x="4608513" y="2660650"/>
          <p14:tracePt t="398777" x="4367213" y="2643188"/>
          <p14:tracePt t="398809" x="4044950" y="2635250"/>
          <p14:tracePt t="398843" x="3786188" y="2660650"/>
          <p14:tracePt t="398873" x="3652838" y="2670175"/>
          <p14:tracePt t="398896" x="3438525" y="2697163"/>
          <p14:tracePt t="398928" x="3044825" y="2732088"/>
          <p14:tracePt t="398960" x="2741613" y="2741613"/>
          <p14:tracePt t="398994" x="2724150" y="2741613"/>
          <p14:tracePt t="399010" x="2768600" y="2741613"/>
          <p14:tracePt t="399093" x="2840038" y="2732088"/>
          <p14:tracePt t="399123" x="2857500" y="2732088"/>
          <p14:tracePt t="399146" x="2884488" y="2732088"/>
          <p14:tracePt t="399179" x="3036888" y="2732088"/>
          <p14:tracePt t="399209" x="3286125" y="2778125"/>
          <p14:tracePt t="399243" x="3633788" y="2803525"/>
          <p14:tracePt t="399276" x="3894138" y="2786063"/>
          <p14:tracePt t="399310" x="4160838" y="2741613"/>
          <p14:tracePt t="399343" x="4330700" y="2724150"/>
          <p14:tracePt t="399373" x="4456113" y="2714625"/>
          <p14:tracePt t="399396" x="4491038" y="2706688"/>
          <p14:tracePt t="399429" x="4465638" y="2679700"/>
          <p14:tracePt t="399593" x="4348163" y="2652713"/>
          <p14:tracePt t="399623" x="4133850" y="2598738"/>
          <p14:tracePt t="399646" x="3946525" y="2571750"/>
          <p14:tracePt t="399679" x="3652838" y="2554288"/>
          <p14:tracePt t="399709" x="3429000" y="2544763"/>
          <p14:tracePt t="399743" x="3313113" y="2544763"/>
          <p14:tracePt t="399776" x="3402013" y="2563813"/>
          <p14:tracePt t="399890" x="3517900" y="2581275"/>
          <p14:tracePt t="399913" x="3714750" y="2608263"/>
          <p14:tracePt t="399943" x="3830638" y="2608263"/>
          <p14:tracePt t="399961" x="4108450" y="2608263"/>
          <p14:tracePt t="399994" x="4241800" y="2608263"/>
          <p14:tracePt t="400026" x="4268788" y="2732088"/>
          <p14:tracePt t="400193" x="4348163" y="3071813"/>
          <p14:tracePt t="400226" x="4429125" y="3482975"/>
          <p14:tracePt t="400260" x="4598988" y="3849688"/>
          <p14:tracePt t="400293" x="4705350" y="4152900"/>
          <p14:tracePt t="400326" x="4741863" y="4330700"/>
          <p14:tracePt t="400357" x="4822825" y="4625975"/>
          <p14:tracePt t="400390" x="4921250" y="4902200"/>
          <p14:tracePt t="400413" x="5000625" y="5108575"/>
          <p14:tracePt t="400443" x="5027613" y="5214938"/>
          <p14:tracePt t="400461" x="5054600" y="5330825"/>
          <p14:tracePt t="400493" x="5054600" y="5384800"/>
          <p14:tracePt t="400526" x="5054600" y="5483225"/>
          <p14:tracePt t="400560" x="5054600" y="5492750"/>
          <p14:tracePt t="400577" x="5054600" y="5500688"/>
          <p14:tracePt t="400623" x="5089525" y="5492750"/>
          <p14:tracePt t="400943" x="5108575" y="5492750"/>
          <p14:tracePt t="400961" x="5135563" y="5492750"/>
          <p14:tracePt t="400994" x="5232400" y="5483225"/>
          <p14:tracePt t="401026" x="5375275" y="5438775"/>
          <p14:tracePt t="401060" x="5421313" y="5421313"/>
          <p14:tracePt t="401077" x="5492750" y="5411788"/>
          <p14:tracePt t="401109" x="5554663" y="5411788"/>
          <p14:tracePt t="401140" x="5643563" y="5411788"/>
          <p14:tracePt t="401163" x="5707063" y="5411788"/>
          <p14:tracePt t="401193" x="5759450" y="5411788"/>
          <p14:tracePt t="401226" x="5786438" y="5402263"/>
          <p14:tracePt t="401260" x="5813425" y="5402263"/>
          <p14:tracePt t="401293" x="5830888" y="5402263"/>
          <p14:tracePt t="401326" x="5875338" y="5402263"/>
          <p14:tracePt t="401360" x="5902325" y="5411788"/>
          <p14:tracePt t="401407" x="5911850" y="5411788"/>
          <p14:tracePt t="401427" x="5946775" y="5421313"/>
          <p14:tracePt t="401461" x="5965825" y="5421313"/>
          <p14:tracePt t="401493" x="5973763" y="5421313"/>
          <p14:tracePt t="401526" x="5983288" y="5421313"/>
          <p14:tracePt t="401560" x="5992813" y="5421313"/>
          <p14:tracePt t="401843" x="5965825" y="5394325"/>
          <p14:tracePt t="402276" x="5938838" y="5367338"/>
          <p14:tracePt t="402310" x="5921375" y="5357813"/>
          <p14:tracePt t="402343" x="5902325" y="5340350"/>
          <p14:tracePt t="402374" x="5884863" y="5340350"/>
          <p14:tracePt t="402397" x="5875338" y="5313363"/>
          <p14:tracePt t="402429" x="5857875" y="5313363"/>
          <p14:tracePt t="402461" x="5857875" y="5305425"/>
          <p14:tracePt t="402493" x="5857875" y="5295900"/>
          <p14:tracePt t="402526" x="5840413" y="5286375"/>
          <p14:tracePt t="404976" x="5564188" y="5402263"/>
          <p14:tracePt t="405594" x="4875213" y="5707063"/>
          <p14:tracePt t="405624" x="4465638" y="5795963"/>
          <p14:tracePt t="405647" x="4313238" y="5768975"/>
          <p14:tracePt t="405679" x="4081463" y="5653088"/>
          <p14:tracePt t="405710" x="3759200" y="5465763"/>
          <p14:tracePt t="405743" x="3429000" y="5268913"/>
          <p14:tracePt t="405777" x="2990850" y="4973638"/>
          <p14:tracePt t="405810" x="2544763" y="4652963"/>
          <p14:tracePt t="405843" x="2384425" y="4510088"/>
          <p14:tracePt t="405874" x="2286000" y="4448175"/>
          <p14:tracePt t="405907" x="2268538" y="4438650"/>
          <p14:tracePt t="405930" x="2259013" y="4411663"/>
          <p14:tracePt t="406027" x="2224088" y="4340225"/>
          <p14:tracePt t="406060" x="2214563" y="4322763"/>
          <p14:tracePt t="406094" x="2214563" y="4305300"/>
          <p14:tracePt t="406227" x="2224088" y="4305300"/>
          <p14:tracePt t="406343" x="2251075" y="4313238"/>
          <p14:tracePt t="406413" x="2259013" y="4313238"/>
          <p14:tracePt t="406428" x="2312988" y="4376738"/>
          <p14:tracePt t="406460" x="2401888" y="4421188"/>
          <p14:tracePt t="406494" x="2482850" y="4465638"/>
          <p14:tracePt t="406527" x="2536825" y="4519613"/>
          <p14:tracePt t="406560" x="2625725" y="4581525"/>
          <p14:tracePt t="406593" x="2751138" y="4670425"/>
          <p14:tracePt t="406641" x="2874963" y="4778375"/>
          <p14:tracePt t="406663" x="2938463" y="4840288"/>
          <p14:tracePt t="406696" x="2982913" y="4894263"/>
          <p14:tracePt t="406727" x="3062288" y="5000625"/>
          <p14:tracePt t="406760" x="3143250" y="5072063"/>
          <p14:tracePt t="406794" x="3197225" y="5135563"/>
          <p14:tracePt t="406827" x="3232150" y="5180013"/>
          <p14:tracePt t="406860" x="3259138" y="5241925"/>
          <p14:tracePt t="406891" x="3313113" y="5322888"/>
          <p14:tracePt t="406914" x="3348038" y="5367338"/>
          <p14:tracePt t="406946" x="3367088" y="5384800"/>
          <p14:tracePt t="406962" x="3438525" y="5473700"/>
          <p14:tracePt t="406994" x="3517900" y="5537200"/>
          <p14:tracePt t="407027" x="3562350" y="5572125"/>
          <p14:tracePt t="407060" x="3598863" y="5608638"/>
          <p14:tracePt t="407094" x="3616325" y="5618163"/>
          <p14:tracePt t="407124" x="3660775" y="5635625"/>
          <p14:tracePt t="407157" x="3679825" y="5643563"/>
          <p14:tracePt t="407180" x="3714750" y="5653088"/>
          <p14:tracePt t="407244" x="3724275" y="5670550"/>
          <p14:tracePt t="407277" x="3732213" y="5680075"/>
          <p14:tracePt t="407310" x="3759200" y="5680075"/>
          <p14:tracePt t="407344" x="3776663" y="5680075"/>
          <p14:tracePt t="407413" x="3786188" y="5680075"/>
          <p14:tracePt t="407444" x="3795713" y="5680075"/>
          <p14:tracePt t="407462" x="3803650" y="5680075"/>
          <p14:tracePt t="407494" x="3830638" y="5689600"/>
          <p14:tracePt t="407527" x="3848100" y="5697538"/>
          <p14:tracePt t="407560" x="3894138" y="5715000"/>
          <p14:tracePt t="407594" x="3919538" y="5724525"/>
          <p14:tracePt t="407641" x="3946525" y="5724525"/>
          <p14:tracePt t="407663" x="3973513" y="5724525"/>
          <p14:tracePt t="407696" x="3983038" y="5724525"/>
          <p14:tracePt t="407727" x="3983038" y="5734050"/>
          <p14:tracePt t="407946" x="3956050" y="5715000"/>
          <p14:tracePt t="408010" x="3938588" y="5697538"/>
          <p14:tracePt t="408044" x="3919538" y="5689600"/>
          <p14:tracePt t="408077" x="3902075" y="5680075"/>
          <p14:tracePt t="408111" x="3884613" y="5680075"/>
          <p14:tracePt t="408141" x="3857625" y="5680075"/>
          <p14:tracePt t="408164" x="3840163" y="5680075"/>
          <p14:tracePt t="408194" x="3813175" y="5670550"/>
          <p14:tracePt t="408227" x="3786188" y="5670550"/>
          <p14:tracePt t="408261" x="3768725" y="5670550"/>
          <p14:tracePt t="408294" x="3741738" y="5680075"/>
          <p14:tracePt t="408327" x="3724275" y="5680075"/>
          <p14:tracePt t="408361" x="3705225" y="5680075"/>
          <p14:tracePt t="408391" x="3697288" y="5680075"/>
          <p14:tracePt t="408461" x="3670300" y="5670550"/>
          <p14:tracePt t="408494" x="3643313" y="5680075"/>
          <p14:tracePt t="408527" x="3625850" y="5697538"/>
          <p14:tracePt t="408594" x="3598863" y="5707063"/>
          <p14:tracePt t="408624" x="3589338" y="5707063"/>
          <p14:tracePt t="408647" x="3581400" y="5724525"/>
          <p14:tracePt t="408827" x="3571875" y="5761038"/>
          <p14:tracePt t="408930" x="3571875" y="5778500"/>
          <p14:tracePt t="408961" x="3581400" y="5805488"/>
          <p14:tracePt t="408995" x="3608388" y="5832475"/>
          <p14:tracePt t="409027" x="3608388" y="5840413"/>
          <p14:tracePt t="409061" x="3608388" y="5849938"/>
          <p14:tracePt t="409094" x="3598863" y="5867400"/>
          <p14:tracePt t="409261" x="3571875" y="5894388"/>
          <p14:tracePt t="409361" x="3571875" y="5903913"/>
          <p14:tracePt t="409430" x="3571875" y="5911850"/>
          <p14:tracePt t="410327" x="3581400" y="5911850"/>
          <p14:tracePt t="410495" x="3608388" y="5894388"/>
          <p14:tracePt t="410594" x="3625850" y="5884863"/>
          <p14:tracePt t="410658" x="3643313" y="5876925"/>
          <p14:tracePt t="410681" x="3652838" y="5876925"/>
          <p14:tracePt t="410711" x="3660775" y="5876925"/>
          <p14:tracePt t="410794" x="3660775" y="5867400"/>
          <p14:tracePt t="410844" x="3670300" y="5849938"/>
          <p14:tracePt t="411197" x="3670300" y="5832475"/>
          <p14:tracePt t="411344" x="3670300" y="5813425"/>
          <p14:tracePt t="411391" x="3660775" y="5795963"/>
          <p14:tracePt t="411414" x="3652838" y="5786438"/>
          <p14:tracePt t="411447" x="3652838" y="5768975"/>
          <p14:tracePt t="411494" x="3643313" y="5761038"/>
          <p14:tracePt t="411527" x="3643313" y="5751513"/>
          <p14:tracePt t="411595" x="3633788" y="5741988"/>
          <p14:tracePt t="411641" x="3625850" y="5724525"/>
          <p14:tracePt t="411664" x="3616325" y="5697538"/>
          <p14:tracePt t="411697" x="3616325" y="5680075"/>
          <p14:tracePt t="411727" x="3616325" y="5653088"/>
          <p14:tracePt t="411761" x="3616325" y="5635625"/>
          <p14:tracePt t="411811" x="3625850" y="5599113"/>
          <p14:tracePt t="411845" x="3625850" y="5581650"/>
          <p14:tracePt t="411878" x="3608388" y="5643563"/>
          <p14:tracePt t="411995" x="3608388" y="5697538"/>
          <p14:tracePt t="412028" x="3608388" y="5724525"/>
          <p14:tracePt t="412061" x="3608388" y="5751513"/>
          <p14:tracePt t="412094" x="3625850" y="5778500"/>
          <p14:tracePt t="412141" x="3625850" y="5805488"/>
          <p14:tracePt t="412164" x="3633788" y="5832475"/>
          <p14:tracePt t="412197" x="3633788" y="5857875"/>
          <p14:tracePt t="412228" x="3643313" y="5884863"/>
          <p14:tracePt t="412278" x="3652838" y="5903913"/>
          <p14:tracePt t="412311" x="3652838" y="5911850"/>
          <p14:tracePt t="412344" x="3652838" y="5938838"/>
          <p14:tracePt t="412391" x="3652838" y="5956300"/>
          <p14:tracePt t="412414" x="3652838" y="5965825"/>
          <p14:tracePt t="412461" x="3652838" y="5975350"/>
          <p14:tracePt t="412495" x="3652838" y="5948363"/>
          <p14:tracePt t="412642" x="3652838" y="5903913"/>
          <p14:tracePt t="412664" x="3660775" y="5867400"/>
          <p14:tracePt t="412697" x="3670300" y="5840413"/>
          <p14:tracePt t="412728" x="3670300" y="5786438"/>
          <p14:tracePt t="412761" x="3670300" y="5697538"/>
          <p14:tracePt t="412794" x="3670300" y="5670550"/>
          <p14:tracePt t="412828" x="3660775" y="5689600"/>
          <p14:tracePt t="413028" x="3652838" y="5715000"/>
          <p14:tracePt t="413061" x="3652838" y="5778500"/>
          <p14:tracePt t="413094" x="3652838" y="5813425"/>
          <p14:tracePt t="413128" x="3652838" y="5840413"/>
          <p14:tracePt t="413175" x="3652838" y="5857875"/>
          <p14:tracePt t="413195" x="3660775" y="5876925"/>
          <p14:tracePt t="413228" x="3670300" y="5884863"/>
          <p14:tracePt t="413261" x="3670300" y="5911850"/>
          <p14:tracePt t="413294" x="3670300" y="5929313"/>
          <p14:tracePt t="413328" x="3670300" y="5938838"/>
          <p14:tracePt t="413392" x="3705225" y="5884863"/>
          <p14:tracePt t="413511" x="3714750" y="5805488"/>
          <p14:tracePt t="413544" x="3714750" y="5778500"/>
          <p14:tracePt t="413578" x="3714750" y="5751513"/>
          <p14:tracePt t="413608" x="3741738" y="5724525"/>
          <p14:tracePt t="413642" x="3741738" y="5707063"/>
          <p14:tracePt t="413664" x="3732213" y="5724525"/>
          <p14:tracePt t="413794" x="3724275" y="5751513"/>
          <p14:tracePt t="413844" x="3724275" y="5795963"/>
          <p14:tracePt t="413875" x="3714750" y="5867400"/>
          <p14:tracePt t="413898" x="3714750" y="5938838"/>
          <p14:tracePt t="413930" x="3714750" y="5992813"/>
          <p14:tracePt t="413961" x="3714750" y="6000750"/>
          <p14:tracePt t="413995" x="3724275" y="6000750"/>
          <p14:tracePt t="414028" x="3732213" y="6000750"/>
          <p14:tracePt t="414142" x="3751263" y="5948363"/>
          <p14:tracePt t="414164" x="3768725" y="5849938"/>
          <p14:tracePt t="414198" x="3776663" y="5805488"/>
          <p14:tracePt t="414228" x="3786188" y="5778500"/>
          <p14:tracePt t="414261" x="3786188" y="5768975"/>
          <p14:tracePt t="414294" x="3795713" y="5761038"/>
          <p14:tracePt t="414392" x="3803650" y="5761038"/>
          <p14:tracePt t="414495" x="3803650" y="5786438"/>
          <p14:tracePt t="414962" x="3795713" y="5795963"/>
          <p14:tracePt t="414995" x="3795713" y="5813425"/>
          <p14:tracePt t="415045" x="3795713" y="5832475"/>
          <p14:tracePt t="415078" x="3795713" y="5849938"/>
          <p14:tracePt t="415111" x="3795713" y="5867400"/>
          <p14:tracePt t="415142" x="3795713" y="5894388"/>
          <p14:tracePt t="415181" x="3795713" y="5876925"/>
          <p14:tracePt t="415311" x="3813175" y="5840413"/>
          <p14:tracePt t="415345" x="3822700" y="5822950"/>
          <p14:tracePt t="415375" x="3902075" y="5822950"/>
          <p14:tracePt t="415578" x="4000500" y="5822950"/>
          <p14:tracePt t="415611" x="4037013" y="5813425"/>
          <p14:tracePt t="415642" x="4089400" y="5795963"/>
          <p14:tracePt t="415664" x="4224338" y="5795963"/>
          <p14:tracePt t="415697" x="4330700" y="5786438"/>
          <p14:tracePt t="415728" x="4340225" y="5786438"/>
          <p14:tracePt t="415761" x="4348163" y="5778500"/>
          <p14:tracePt t="415811" x="4367213" y="5768975"/>
          <p14:tracePt t="415845" x="4286250" y="5786438"/>
          <p14:tracePt t="416045" x="4241800" y="5805488"/>
          <p14:tracePt t="416078" x="4205288" y="5822950"/>
          <p14:tracePt t="416111" x="4187825" y="5849938"/>
          <p14:tracePt t="416142" x="4160838" y="5867400"/>
          <p14:tracePt t="416165" x="4133850" y="5876925"/>
          <p14:tracePt t="416198" x="4089400" y="5884863"/>
          <p14:tracePt t="416228" x="4062413" y="5894388"/>
          <p14:tracePt t="416261" x="4027488" y="5921375"/>
          <p14:tracePt t="416295" x="3983038" y="5938838"/>
          <p14:tracePt t="416328" x="3946525" y="5948363"/>
          <p14:tracePt t="416361" x="3929063" y="5948363"/>
          <p14:tracePt t="416392" x="3911600" y="5948363"/>
          <p14:tracePt t="416430" x="3902075" y="5948363"/>
          <p14:tracePt t="416464" x="3973513" y="5938838"/>
          <p14:tracePt t="416578" x="4037013" y="5938838"/>
          <p14:tracePt t="416608" x="4143375" y="5903913"/>
          <p14:tracePt t="416642" x="4259263" y="5832475"/>
          <p14:tracePt t="416665" x="4348163" y="5778500"/>
          <p14:tracePt t="416697" x="4402138" y="5751513"/>
          <p14:tracePt t="416728" x="4402138" y="5741988"/>
          <p14:tracePt t="416762" x="4384675" y="5734050"/>
          <p14:tracePt t="416925" x="4251325" y="5786438"/>
          <p14:tracePt t="416946" x="4197350" y="5822950"/>
          <p14:tracePt t="416963" x="4098925" y="5857875"/>
          <p14:tracePt t="416995" x="4071938" y="5876925"/>
          <p14:tracePt t="417028" x="4017963" y="5903913"/>
          <p14:tracePt t="417062" x="3983038" y="5911850"/>
          <p14:tracePt t="417095" x="3965575" y="5921375"/>
          <p14:tracePt t="417129" x="3946525" y="5929313"/>
          <p14:tracePt t="417159" x="3919538" y="5938838"/>
          <p14:tracePt t="417181" x="3884613" y="5956300"/>
          <p14:tracePt t="417212" x="3786188" y="5965825"/>
          <p14:tracePt t="417245" x="3732213" y="5965825"/>
          <p14:tracePt t="417278" x="3705225" y="5965825"/>
          <p14:tracePt t="417312" x="3643313" y="5965825"/>
          <p14:tracePt t="417345" x="3633788" y="5965825"/>
          <p14:tracePt t="417378" x="3741738" y="5965825"/>
          <p14:tracePt t="417462" x="3938588" y="5965825"/>
          <p14:tracePt t="417495" x="3990975" y="5975350"/>
          <p14:tracePt t="417528" x="3751263" y="6027738"/>
          <p14:tracePt t="417578" x="3616325" y="6064250"/>
          <p14:tracePt t="417612" x="3562350" y="6064250"/>
          <p14:tracePt t="417642" x="3544888" y="6064250"/>
          <p14:tracePt t="417665" x="3536950" y="6064250"/>
          <p14:tracePt t="417697" x="3581400" y="6054725"/>
          <p14:tracePt t="417778" x="3633788" y="6054725"/>
          <p14:tracePt t="417812" x="3581400" y="6054725"/>
          <p14:tracePt t="417878" x="3544888" y="6064250"/>
          <p14:tracePt t="417909" x="3536950" y="6064250"/>
          <p14:tracePt t="417932" x="3500438" y="6064250"/>
          <p14:tracePt t="417962" x="3482975" y="6064250"/>
          <p14:tracePt t="417996" x="3536950" y="6046788"/>
          <p14:tracePt t="418112" x="3616325" y="6046788"/>
          <p14:tracePt t="418142" x="3724275" y="6046788"/>
          <p14:tracePt t="418165" x="3857625" y="6072188"/>
          <p14:tracePt t="418197" x="3965575" y="6081713"/>
          <p14:tracePt t="418228" x="4125913" y="6108700"/>
          <p14:tracePt t="418262" x="4268788" y="6118225"/>
          <p14:tracePt t="418295" x="4402138" y="6135688"/>
          <p14:tracePt t="418328" x="4554538" y="6143625"/>
          <p14:tracePt t="418362" x="4643438" y="6143625"/>
          <p14:tracePt t="418392" x="4741863" y="6153150"/>
          <p14:tracePt t="418415" x="4822825" y="6170613"/>
          <p14:tracePt t="418447" x="4848225" y="6170613"/>
          <p14:tracePt t="418463" x="4929188" y="6170613"/>
          <p14:tracePt t="418495" x="5000625" y="6170613"/>
          <p14:tracePt t="418528" x="5045075" y="6170613"/>
          <p14:tracePt t="418562" x="5054600" y="6170613"/>
          <p14:tracePt t="418595" x="5010150" y="6143625"/>
          <p14:tracePt t="418681" x="4946650" y="6126163"/>
          <p14:tracePt t="418698" x="4813300" y="6099175"/>
          <p14:tracePt t="418728" x="4652963" y="6064250"/>
          <p14:tracePt t="418762" x="4429125" y="6037263"/>
          <p14:tracePt t="418795" x="4295775" y="6027738"/>
          <p14:tracePt t="418828" x="4268788" y="6027738"/>
          <p14:tracePt t="418862" x="4268788" y="6010275"/>
          <p14:tracePt t="418931" x="4268788" y="5983288"/>
          <p14:tracePt t="418965" x="4286250" y="5965825"/>
          <p14:tracePt t="418996" x="4322763" y="5938838"/>
          <p14:tracePt t="419028" x="4348163" y="5884863"/>
          <p14:tracePt t="419062" x="4384675" y="5795963"/>
          <p14:tracePt t="419095" x="4411663" y="5734050"/>
          <p14:tracePt t="419128" x="4419600" y="5707063"/>
          <p14:tracePt t="419175" x="4411663" y="5670550"/>
          <p14:tracePt t="419198" x="4330700" y="5599113"/>
          <p14:tracePt t="419229" x="4224338" y="5572125"/>
          <p14:tracePt t="419262" x="4205288" y="5572125"/>
          <p14:tracePt t="419295" x="4197350" y="5643563"/>
          <p14:tracePt t="419378" x="4251325" y="5751513"/>
          <p14:tracePt t="419425" x="4313238" y="5805488"/>
          <p14:tracePt t="419448" x="4322763" y="5805488"/>
          <p14:tracePt t="419463" x="4375150" y="5795963"/>
          <p14:tracePt t="419495" x="4411663" y="5768975"/>
          <p14:tracePt t="419528" x="4438650" y="5751513"/>
          <p14:tracePt t="419562" x="4465638" y="5724525"/>
          <p14:tracePt t="419596" x="4491038" y="5662613"/>
          <p14:tracePt t="419628" x="4483100" y="5591175"/>
          <p14:tracePt t="419675" x="4438650" y="5519738"/>
          <p14:tracePt t="419698" x="4419600" y="5500688"/>
          <p14:tracePt t="419728" x="4394200" y="5500688"/>
          <p14:tracePt t="419762" x="4357688" y="5510213"/>
          <p14:tracePt t="419795" x="4330700" y="5527675"/>
          <p14:tracePt t="419828" x="4303713" y="5564188"/>
          <p14:tracePt t="419862" x="4259263" y="5618163"/>
          <p14:tracePt t="419909" x="4224338" y="5689600"/>
          <p14:tracePt t="419932" x="4197350" y="5786438"/>
          <p14:tracePt t="419963" x="4224338" y="5876925"/>
          <p14:tracePt t="419996" x="4251325" y="5884863"/>
          <p14:tracePt t="420028" x="4276725" y="5884863"/>
          <p14:tracePt t="420062" x="4286250" y="5884863"/>
          <p14:tracePt t="420096" x="4286250" y="5876925"/>
          <p14:tracePt t="420159" x="4276725" y="5840413"/>
          <p14:tracePt t="420182" x="4197350" y="5832475"/>
          <p14:tracePt t="420214" x="4098925" y="5795963"/>
          <p14:tracePt t="420245" x="4027488" y="5761038"/>
          <p14:tracePt t="420278" x="3983038" y="5734050"/>
          <p14:tracePt t="420312" x="3938588" y="5707063"/>
          <p14:tracePt t="420345" x="3894138" y="5689600"/>
          <p14:tracePt t="420376" x="3848100" y="5670550"/>
          <p14:tracePt t="420409" x="3840163" y="5670550"/>
          <p14:tracePt t="420432" x="3929063" y="5670550"/>
          <p14:tracePt t="420562" x="4170363" y="5670550"/>
          <p14:tracePt t="420596" x="4438650" y="5670550"/>
          <p14:tracePt t="420629" x="4581525" y="5670550"/>
          <p14:tracePt t="420659" x="4679950" y="5670550"/>
          <p14:tracePt t="420682" x="4714875" y="5670550"/>
          <p14:tracePt t="420712" x="4732338" y="5670550"/>
          <p14:tracePt t="420745" x="4652963" y="5680075"/>
          <p14:tracePt t="420845" x="4456113" y="5715000"/>
          <p14:tracePt t="420879" x="4340225" y="5734050"/>
          <p14:tracePt t="420909" x="4286250" y="5734050"/>
          <p14:tracePt t="420932" x="4276725" y="5734050"/>
          <p14:tracePt t="420962" x="4348163" y="5715000"/>
          <p14:tracePt t="421045" x="4411663" y="5697538"/>
          <p14:tracePt t="421078" x="4419600" y="5697538"/>
          <p14:tracePt t="421112" x="4419600" y="5689600"/>
          <p14:tracePt t="421176" x="4429125" y="5689600"/>
          <p14:tracePt t="421199" x="4446588" y="5689600"/>
          <p14:tracePt t="421279" x="4465638" y="5670550"/>
          <p14:tracePt t="423979" x="4456113" y="5680075"/>
          <p14:tracePt t="424213" x="4438650" y="5697538"/>
          <p14:tracePt t="424246" x="4419600" y="5707063"/>
          <p14:tracePt t="424279" x="4402138" y="5724525"/>
          <p14:tracePt t="424312" x="4367213" y="5751513"/>
          <p14:tracePt t="424346" x="4357688" y="5768975"/>
          <p14:tracePt t="424379" x="4322763" y="5795963"/>
          <p14:tracePt t="424426" x="4295775" y="5813425"/>
          <p14:tracePt t="424449" x="4276725" y="5840413"/>
          <p14:tracePt t="424546" x="4268788" y="5849938"/>
          <p14:tracePt t="424729" x="4268788" y="5857875"/>
          <p14:tracePt t="424813" x="4259263" y="5857875"/>
          <p14:tracePt t="424963" x="4232275" y="5894388"/>
          <p14:tracePt t="425013" x="4224338" y="5894388"/>
          <p14:tracePt t="425846" x="4197350" y="5894388"/>
          <p14:tracePt t="426182" x="4160838" y="5894388"/>
          <p14:tracePt t="426215" x="4108450" y="5929313"/>
          <p14:tracePt t="426246" x="4089400" y="5938838"/>
          <p14:tracePt t="426279" x="4071938" y="5948363"/>
          <p14:tracePt t="426313" x="4044950" y="5948363"/>
          <p14:tracePt t="426346" x="4027488" y="5948363"/>
          <p14:tracePt t="426410" x="4000500" y="5965825"/>
          <p14:tracePt t="426432" x="3973513" y="5965825"/>
          <p14:tracePt t="426466" x="3938588" y="5975350"/>
          <p14:tracePt t="426496" x="3911600" y="5975350"/>
          <p14:tracePt t="426529" x="3884613" y="5992813"/>
          <p14:tracePt t="426563" x="3840163" y="5992813"/>
          <p14:tracePt t="426596" x="3813175" y="6000750"/>
          <p14:tracePt t="426630" x="3786188" y="6000750"/>
          <p14:tracePt t="426677" x="3759200" y="6000750"/>
          <p14:tracePt t="426699" x="3741738" y="6000750"/>
          <p14:tracePt t="426796" x="3697288" y="6019800"/>
          <p14:tracePt t="426879" x="3687763" y="6019800"/>
          <p14:tracePt t="426926" x="3679825" y="6019800"/>
          <p14:tracePt t="426966" x="3652838" y="6019800"/>
          <p14:tracePt t="426997" x="3643313" y="6027738"/>
          <p14:tracePt t="427030" x="3625850" y="6027738"/>
          <p14:tracePt t="427096" x="3616325" y="6027738"/>
          <p14:tracePt t="427160" x="3598863" y="6027738"/>
          <p14:tracePt t="427199" x="3581400" y="6019800"/>
          <p14:tracePt t="427279" x="3562350" y="6010275"/>
          <p14:tracePt t="427313" x="3544888" y="6000750"/>
          <p14:tracePt t="427346" x="3536950" y="6000750"/>
          <p14:tracePt t="427410" x="3517900" y="5992813"/>
          <p14:tracePt t="427433" x="3509963" y="5983288"/>
          <p14:tracePt t="427466" x="3490913" y="5975350"/>
          <p14:tracePt t="427496" x="3490913" y="5965825"/>
          <p14:tracePt t="427529" x="3465513" y="5965825"/>
          <p14:tracePt t="427693" x="3446463" y="5983288"/>
          <p14:tracePt t="427714" x="3438525" y="5983288"/>
          <p14:tracePt t="427780" x="3419475" y="5983288"/>
          <p14:tracePt t="427813" x="3394075" y="5992813"/>
          <p14:tracePt t="427879" x="3384550" y="5992813"/>
          <p14:tracePt t="427910" x="3375025" y="5992813"/>
          <p14:tracePt t="427966" x="3357563" y="5992813"/>
          <p14:tracePt t="427997" x="3348038" y="5992813"/>
          <p14:tracePt t="428046" x="3340100" y="5992813"/>
          <p14:tracePt t="428079" x="3322638" y="5992813"/>
          <p14:tracePt t="428129" x="3313113" y="5992813"/>
          <p14:tracePt t="428199" x="3295650" y="5975350"/>
          <p14:tracePt t="428229" x="3295650" y="5948363"/>
          <p14:tracePt t="428263" x="3276600" y="5929313"/>
          <p14:tracePt t="428296" x="3259138" y="5903913"/>
          <p14:tracePt t="428329" x="3259138" y="5884863"/>
          <p14:tracePt t="428363" x="3241675" y="5857875"/>
          <p14:tracePt t="428393" x="3232150" y="5840413"/>
          <p14:tracePt t="428427" x="3232150" y="5813425"/>
          <p14:tracePt t="428449" x="3232150" y="5786438"/>
          <p14:tracePt t="428464" x="3232150" y="5751513"/>
          <p14:tracePt t="428496" x="3232150" y="5724525"/>
          <p14:tracePt t="428530" x="3232150" y="5697538"/>
          <p14:tracePt t="428563" x="3241675" y="5689600"/>
          <p14:tracePt t="428597" x="3259138" y="5662613"/>
          <p14:tracePt t="428629" x="3276600" y="5643563"/>
          <p14:tracePt t="428660" x="3303588" y="5618163"/>
          <p14:tracePt t="428683" x="3330575" y="5599113"/>
          <p14:tracePt t="428716" x="3357563" y="5581650"/>
          <p14:tracePt t="428746" x="3384550" y="5564188"/>
          <p14:tracePt t="428779" x="3411538" y="5537200"/>
          <p14:tracePt t="428813" x="3446463" y="5510213"/>
          <p14:tracePt t="428846" x="3490913" y="5492750"/>
          <p14:tracePt t="428879" x="3517900" y="5483225"/>
          <p14:tracePt t="428927" x="3482975" y="5483225"/>
          <p14:tracePt t="429097" x="3455988" y="5500688"/>
          <p14:tracePt t="429129" x="3402013" y="5537200"/>
          <p14:tracePt t="429177" x="3357563" y="5564188"/>
          <p14:tracePt t="429200" x="3313113" y="5608638"/>
          <p14:tracePt t="429230" x="3286125" y="5670550"/>
          <p14:tracePt t="429263" x="3259138" y="5697538"/>
          <p14:tracePt t="429296" x="3259138" y="5724525"/>
          <p14:tracePt t="429330" x="3268663" y="5786438"/>
          <p14:tracePt t="429363" x="3286125" y="5822950"/>
          <p14:tracePt t="429393" x="3322638" y="5884863"/>
          <p14:tracePt t="429427" x="3348038" y="5921375"/>
          <p14:tracePt t="429450" x="3357563" y="5929313"/>
          <p14:tracePt t="429467" x="3394075" y="5956300"/>
          <p14:tracePt t="429496" x="3465513" y="5956300"/>
          <p14:tracePt t="429530" x="3500438" y="5956300"/>
          <p14:tracePt t="429563" x="3527425" y="5975350"/>
          <p14:tracePt t="429597" x="3554413" y="5983288"/>
          <p14:tracePt t="429630" x="3571875" y="5983288"/>
          <p14:tracePt t="429660" x="3544888" y="5992813"/>
          <p14:tracePt t="429880" x="3517900" y="5965825"/>
          <p14:tracePt t="429927" x="3482975" y="5948363"/>
          <p14:tracePt t="429950" x="3473450" y="5929313"/>
          <p14:tracePt t="429967" x="3446463" y="5903913"/>
          <p14:tracePt t="429997" x="3419475" y="5876925"/>
          <p14:tracePt t="430029" x="3411538" y="5857875"/>
          <p14:tracePt t="430063" x="3419475" y="5813425"/>
          <p14:tracePt t="430097" x="3438525" y="5786438"/>
          <p14:tracePt t="430130" x="3446463" y="5778500"/>
          <p14:tracePt t="430177" x="3536950" y="5795963"/>
          <p14:tracePt t="430694" x="3598863" y="5805488"/>
          <p14:tracePt t="430714" x="3697288" y="5795963"/>
          <p14:tracePt t="430747" x="3822700" y="5778500"/>
          <p14:tracePt t="430780" x="3867150" y="5778500"/>
          <p14:tracePt t="430813" x="3894138" y="5786438"/>
          <p14:tracePt t="430847" x="3919538" y="5786438"/>
          <p14:tracePt t="430880" x="3946525" y="5786438"/>
          <p14:tracePt t="430927" x="3956050" y="5786438"/>
          <p14:tracePt t="432749" x="3946525" y="5813425"/>
          <p14:tracePt t="432999" x="3902075" y="5884863"/>
          <p14:tracePt t="433030" x="3894138" y="5911850"/>
          <p14:tracePt t="433064" x="3875088" y="5929313"/>
          <p14:tracePt t="433097" x="3848100" y="5956300"/>
          <p14:tracePt t="433199" x="3830638" y="5956300"/>
          <p14:tracePt t="433230" x="3795713" y="5965825"/>
          <p14:tracePt t="433314" x="3768725" y="5983288"/>
          <p14:tracePt t="433347" x="3759200" y="5983288"/>
          <p14:tracePt t="433380" x="3724275" y="5992813"/>
          <p14:tracePt t="433433" x="3687763" y="5992813"/>
          <p14:tracePt t="433466" x="3660775" y="5992813"/>
          <p14:tracePt t="433497" x="3633788" y="5983288"/>
          <p14:tracePt t="433530" x="3598863" y="5956300"/>
          <p14:tracePt t="433564" x="3527425" y="5903913"/>
          <p14:tracePt t="433598" x="3446463" y="5849938"/>
          <p14:tracePt t="433630" x="3419475" y="5822950"/>
          <p14:tracePt t="433661" x="3402013" y="5795963"/>
          <p14:tracePt t="433683" x="3375025" y="5741988"/>
          <p14:tracePt t="433716" x="3357563" y="5707063"/>
          <p14:tracePt t="433747" x="3357563" y="5670550"/>
          <p14:tracePt t="433780" x="3357563" y="5581650"/>
          <p14:tracePt t="433814" x="3367088" y="5537200"/>
          <p14:tracePt t="433831" x="3367088" y="5527675"/>
          <p14:tracePt t="433864" x="3384550" y="5500688"/>
          <p14:tracePt t="433897" x="3411538" y="5483225"/>
          <p14:tracePt t="433927" x="3429000" y="5483225"/>
          <p14:tracePt t="433950" x="3446463" y="5473700"/>
          <p14:tracePt t="433965" x="3509963" y="5473700"/>
          <p14:tracePt t="433997" x="3536950" y="5473700"/>
          <p14:tracePt t="434030" x="3554413" y="5473700"/>
          <p14:tracePt t="434098" x="3554413" y="5492750"/>
          <p14:tracePt t="434347" x="3544888" y="5554663"/>
          <p14:tracePt t="434547" x="3517900" y="5643563"/>
          <p14:tracePt t="434581" x="3517900" y="5689600"/>
          <p14:tracePt t="434614" x="3554413" y="5751513"/>
          <p14:tracePt t="434647" x="3571875" y="5795963"/>
          <p14:tracePt t="434677" x="3608388" y="5884863"/>
          <p14:tracePt t="434700" x="3643313" y="5983288"/>
          <p14:tracePt t="434733" x="3670300" y="6037263"/>
          <p14:tracePt t="434764" x="3679825" y="6046788"/>
          <p14:tracePt t="434797" x="3660775" y="6046788"/>
          <p14:tracePt t="434967" x="3616325" y="6046788"/>
          <p14:tracePt t="434998" x="3589338" y="6027738"/>
          <p14:tracePt t="435030" x="3544888" y="6019800"/>
          <p14:tracePt t="435064" x="3509963" y="5983288"/>
          <p14:tracePt t="435097" x="3473450" y="5948363"/>
          <p14:tracePt t="435130" x="3446463" y="5894388"/>
          <p14:tracePt t="435161" x="3402013" y="5778500"/>
          <p14:tracePt t="435194" x="3367088" y="5680075"/>
          <p14:tracePt t="435218" x="3367088" y="5653088"/>
          <p14:tracePt t="435247" x="3375025" y="5626100"/>
          <p14:tracePt t="435280" x="3402013" y="5599113"/>
          <p14:tracePt t="435330" x="3509963" y="5564188"/>
          <p14:tracePt t="435364" x="3616325" y="5527675"/>
          <p14:tracePt t="435414" x="3625850" y="5527675"/>
          <p14:tracePt t="435434" x="3625850" y="5519738"/>
          <p14:tracePt t="435530" x="3562350" y="5608638"/>
          <p14:tracePt t="435780" x="3536950" y="5724525"/>
          <p14:tracePt t="435814" x="3598863" y="5795963"/>
          <p14:tracePt t="435847" x="3660775" y="5832475"/>
          <p14:tracePt t="435881" x="3697288" y="5857875"/>
          <p14:tracePt t="435928" x="3724275" y="5857875"/>
          <p14:tracePt t="435950" x="3741738" y="5857875"/>
          <p14:tracePt t="435968" x="3759200" y="5857875"/>
          <p14:tracePt t="436014" x="3759200" y="5840413"/>
          <p14:tracePt t="436048" x="3759200" y="5822950"/>
          <p14:tracePt t="436081" x="3759200" y="5795963"/>
          <p14:tracePt t="436114" x="3741738" y="5778500"/>
          <p14:tracePt t="436144" x="3697288" y="5778500"/>
          <p14:tracePt t="436178" x="3679825" y="5778500"/>
          <p14:tracePt t="436200" x="3652838" y="5778500"/>
          <p14:tracePt t="436233" x="3633788" y="5778500"/>
          <p14:tracePt t="436264" x="3652838" y="5805488"/>
          <p14:tracePt t="436530" x="3679825" y="5805488"/>
          <p14:tracePt t="436564" x="3697288" y="5795963"/>
          <p14:tracePt t="436598" x="3732213" y="5795963"/>
          <p14:tracePt t="436864" x="3751263" y="5805488"/>
          <p14:tracePt t="438678" x="3643313" y="5795963"/>
          <p14:tracePt t="438864" x="3536950" y="5715000"/>
          <p14:tracePt t="438895" x="3367088" y="5483225"/>
          <p14:tracePt t="438928" x="3133725" y="5099050"/>
          <p14:tracePt t="438951" x="2982913" y="4948238"/>
          <p14:tracePt t="438968" x="2724150" y="4687888"/>
          <p14:tracePt t="438998" x="2517775" y="4384675"/>
          <p14:tracePt t="439031" x="2197100" y="4000500"/>
          <p14:tracePt t="439064" x="1901825" y="3733800"/>
          <p14:tracePt t="439098" x="1795463" y="3643313"/>
          <p14:tracePt t="439131" x="1731963" y="3589338"/>
          <p14:tracePt t="439161" x="1625600" y="3509963"/>
          <p14:tracePt t="439185" x="1490663" y="3429000"/>
          <p14:tracePt t="439217" x="1347788" y="3367088"/>
          <p14:tracePt t="439248" x="1258888" y="3303588"/>
          <p14:tracePt t="439281" x="1223963" y="3303588"/>
          <p14:tracePt t="439314" x="1204913" y="3384550"/>
          <p14:tracePt t="439381" x="1187450" y="3446463"/>
          <p14:tracePt t="439414" x="1187450" y="3465513"/>
          <p14:tracePt t="439445" x="1179513" y="3517900"/>
          <p14:tracePt t="439467" x="1160463" y="3581400"/>
          <p14:tracePt t="439497" x="1160463" y="3589338"/>
          <p14:tracePt t="439531" x="1179513" y="3643313"/>
          <p14:tracePt t="439881" x="1204913" y="3662363"/>
          <p14:tracePt t="439915" x="1223963" y="3679825"/>
          <p14:tracePt t="439945" x="1250950" y="3687763"/>
          <p14:tracePt t="439967" x="1339850" y="3706813"/>
          <p14:tracePt t="439999" x="1419225" y="3778250"/>
          <p14:tracePt t="440031" x="1517650" y="3876675"/>
          <p14:tracePt t="440064" x="1812925" y="4170363"/>
          <p14:tracePt t="440098" x="2036763" y="4340225"/>
          <p14:tracePt t="440131" x="2108200" y="4421188"/>
          <p14:tracePt t="440161" x="2143125" y="4500563"/>
          <p14:tracePt t="440195" x="2170113" y="4545013"/>
          <p14:tracePt t="440218" x="2179638" y="4564063"/>
          <p14:tracePt t="440247" x="2179638" y="4581525"/>
          <p14:tracePt t="440281" x="2214563" y="4643438"/>
          <p14:tracePt t="440314" x="2276475" y="4733925"/>
          <p14:tracePt t="440348" x="2393950" y="4840288"/>
          <p14:tracePt t="440381" x="2490788" y="4929188"/>
          <p14:tracePt t="440411" x="2571750" y="5019675"/>
          <p14:tracePt t="440445" x="2633663" y="5081588"/>
          <p14:tracePt t="440468" x="2660650" y="5108575"/>
          <p14:tracePt t="440498" x="2670175" y="5116513"/>
          <p14:tracePt t="440531" x="2679700" y="5143500"/>
          <p14:tracePt t="440564" x="2705100" y="5187950"/>
          <p14:tracePt t="440598" x="2751138" y="5233988"/>
          <p14:tracePt t="440631" x="2847975" y="5268913"/>
          <p14:tracePt t="440664" x="2928938" y="5286375"/>
          <p14:tracePt t="440685" x="3017838" y="5322888"/>
          <p14:tracePt t="440717" x="3116263" y="5376863"/>
          <p14:tracePt t="440748" x="3205163" y="5402263"/>
          <p14:tracePt t="440781" x="3303588" y="5438775"/>
          <p14:tracePt t="440815" x="3375025" y="5456238"/>
          <p14:tracePt t="440848" x="3411538" y="5473700"/>
          <p14:tracePt t="440881" x="3438525" y="5492750"/>
          <p14:tracePt t="440928" x="3455988" y="5500688"/>
          <p14:tracePt t="440968" x="3455988" y="5510213"/>
          <p14:tracePt t="441014" x="3465513" y="5519738"/>
          <p14:tracePt t="441081" x="3473450" y="5519738"/>
          <p14:tracePt t="441114" x="3482975" y="5546725"/>
          <p14:tracePt t="441164" x="3482975" y="5564188"/>
          <p14:tracePt t="441185" x="3482975" y="5572125"/>
          <p14:tracePt t="442112" x="3482975" y="5581650"/>
          <p14:tracePt t="442332" x="3500438" y="5591175"/>
          <p14:tracePt t="442365" x="3527425" y="5591175"/>
          <p14:tracePt t="442398" x="3536950" y="5591175"/>
          <p14:tracePt t="442445" x="3536950" y="5608638"/>
          <p14:tracePt t="442469" x="3544888" y="5618163"/>
          <p14:tracePt t="442499" x="3544888" y="5626100"/>
          <p14:tracePt t="442598" x="3544888" y="5653088"/>
          <p14:tracePt t="442718" x="3544888" y="5680075"/>
          <p14:tracePt t="442748" x="3544888" y="5715000"/>
          <p14:tracePt t="442848" x="3544888" y="5741988"/>
          <p14:tracePt t="442881" x="3554413" y="5778500"/>
          <p14:tracePt t="442968" x="3554413" y="5795963"/>
          <p14:tracePt t="442999" x="3554413" y="5822950"/>
          <p14:tracePt t="443031" x="3554413" y="5840413"/>
          <p14:tracePt t="443234" x="3554413" y="5867400"/>
          <p14:tracePt t="443265" x="3517900" y="5929313"/>
          <p14:tracePt t="443298" x="3517900" y="5948363"/>
          <p14:tracePt t="443331" x="3517900" y="5956300"/>
          <p14:tracePt t="443365" x="3509963" y="5975350"/>
          <p14:tracePt t="443445" x="3500438" y="5983288"/>
          <p14:tracePt t="444367" x="3509963" y="5975350"/>
          <p14:tracePt t="444382" x="3500438" y="5975350"/>
          <p14:tracePt t="445248" x="3490913" y="5975350"/>
          <p14:tracePt t="445348" x="3482975" y="5975350"/>
          <p14:tracePt t="445382" x="3473450" y="5975350"/>
          <p14:tracePt t="445412" x="3455988" y="5983288"/>
          <p14:tracePt t="450696" x="3687763" y="5956300"/>
          <p14:tracePt t="450882" x="3946525" y="5956300"/>
          <p14:tracePt t="450913" x="4232275" y="5965825"/>
          <p14:tracePt t="450946" x="4572000" y="5992813"/>
          <p14:tracePt t="450969" x="4670425" y="6010275"/>
          <p14:tracePt t="451000" x="4625975" y="6027738"/>
          <p14:tracePt t="451132" x="4518025" y="6010275"/>
          <p14:tracePt t="451166" x="4419600" y="6010275"/>
          <p14:tracePt t="451196" x="4322763" y="6000750"/>
          <p14:tracePt t="451219" x="4241800" y="6000750"/>
          <p14:tracePt t="451252" x="4214813" y="6000750"/>
          <p14:tracePt t="451283" x="4160838" y="6000750"/>
          <p14:tracePt t="451366" x="4143375" y="6000750"/>
          <p14:tracePt t="451399" x="4125913" y="6000750"/>
          <p14:tracePt t="451429" x="4098925" y="6000750"/>
          <p14:tracePt t="451452" x="4160838" y="5956300"/>
          <p14:tracePt t="451549" x="4268788" y="5903913"/>
          <p14:tracePt t="451582" x="4384675" y="5867400"/>
          <p14:tracePt t="451616" x="4419600" y="5849938"/>
          <p14:tracePt t="451649" x="4438650" y="5849938"/>
          <p14:tracePt t="451679" x="4438650" y="5840413"/>
          <p14:tracePt t="451766" x="4303713" y="5876925"/>
          <p14:tracePt t="451866" x="4081463" y="5921375"/>
          <p14:tracePt t="451899" x="4037013" y="5938838"/>
          <p14:tracePt t="451929" x="3983038" y="5956300"/>
          <p14:tracePt t="451953" x="3894138" y="5983288"/>
          <p14:tracePt t="451970" x="3867150" y="5992813"/>
          <p14:tracePt t="452000" x="3956050" y="5921375"/>
          <p14:tracePt t="452132" x="4081463" y="5813425"/>
          <p14:tracePt t="452166" x="4152900" y="5778500"/>
          <p14:tracePt t="452196" x="4214813" y="5741988"/>
          <p14:tracePt t="452219" x="4241800" y="5715000"/>
          <p14:tracePt t="452249" x="4251325" y="5715000"/>
          <p14:tracePt t="452283" x="4259263" y="5715000"/>
          <p14:tracePt t="452366" x="4197350" y="5734050"/>
          <p14:tracePt t="452399" x="4143375" y="5768975"/>
          <p14:tracePt t="452446" x="4089400" y="5795963"/>
          <p14:tracePt t="452469" x="4044950" y="5822950"/>
          <p14:tracePt t="452501" x="4017963" y="5840413"/>
          <p14:tracePt t="452533" x="3983038" y="5867400"/>
          <p14:tracePt t="452566" x="3946525" y="5894388"/>
          <p14:tracePt t="452600" x="3919538" y="5911850"/>
          <p14:tracePt t="452632" x="3911600" y="5921375"/>
          <p14:tracePt t="452663" x="3902075" y="5921375"/>
          <p14:tracePt t="452696" x="4000500" y="5921375"/>
          <p14:tracePt t="452783" x="4295775" y="5840413"/>
          <p14:tracePt t="452816" x="4545013" y="5813425"/>
          <p14:tracePt t="452849" x="4598988" y="5795963"/>
          <p14:tracePt t="452883" x="4500563" y="5795963"/>
          <p14:tracePt t="453066" x="4375150" y="5832475"/>
          <p14:tracePt t="453099" x="4259263" y="5867400"/>
          <p14:tracePt t="453132" x="4224338" y="5894388"/>
          <p14:tracePt t="453166" x="4116388" y="5921375"/>
          <p14:tracePt t="453213" x="4089400" y="5921375"/>
          <p14:tracePt t="453236" x="4062413" y="5938838"/>
          <p14:tracePt t="453266" x="4044950" y="5956300"/>
          <p14:tracePt t="453299" x="4089400" y="5921375"/>
          <p14:tracePt t="453446" x="4268788" y="5786438"/>
          <p14:tracePt t="453470" x="4384675" y="5724525"/>
          <p14:tracePt t="453499" x="4438650" y="5680075"/>
          <p14:tracePt t="453533" x="4402138" y="5697538"/>
          <p14:tracePt t="453650" x="4348163" y="5707063"/>
          <p14:tracePt t="453696" x="4214813" y="5768975"/>
          <p14:tracePt t="453719" x="4027488" y="5894388"/>
          <p14:tracePt t="453752" x="3956050" y="5929313"/>
          <p14:tracePt t="453783" x="3929063" y="5965825"/>
          <p14:tracePt t="453816" x="3884613" y="5992813"/>
          <p14:tracePt t="453849" x="3867150" y="5992813"/>
          <p14:tracePt t="453882" x="3867150" y="6000750"/>
          <p14:tracePt t="453980" x="3983038" y="5921375"/>
          <p14:tracePt t="454033" x="4143375" y="5805488"/>
          <p14:tracePt t="454066" x="4205288" y="5768975"/>
          <p14:tracePt t="454099" x="4232275" y="5761038"/>
          <p14:tracePt t="454132" x="4241800" y="5761038"/>
          <p14:tracePt t="454166" x="4133850" y="5786438"/>
          <p14:tracePt t="454333" x="4000500" y="5849938"/>
          <p14:tracePt t="454366" x="3919538" y="5884863"/>
          <p14:tracePt t="454399" x="3894138" y="5894388"/>
          <p14:tracePt t="454430" x="3830638" y="5929313"/>
          <p14:tracePt t="454453" x="3813175" y="5938838"/>
          <p14:tracePt t="454470" x="3803650" y="5948363"/>
          <p14:tracePt t="454550" x="3884613" y="5911850"/>
          <p14:tracePt t="454633" x="4027488" y="5832475"/>
          <p14:tracePt t="454663" x="4125913" y="5786438"/>
          <p14:tracePt t="454697" x="4143375" y="5768975"/>
          <p14:tracePt t="454720" x="4170363" y="5751513"/>
          <p14:tracePt t="454752" x="4187825" y="5734050"/>
          <p14:tracePt t="454783" x="4224338" y="5707063"/>
          <p14:tracePt t="454816" x="4241800" y="5689600"/>
          <p14:tracePt t="454849" x="4251325" y="5680075"/>
          <p14:tracePt t="454883" x="4251325" y="5670550"/>
          <p14:tracePt t="454916" x="4232275" y="5662613"/>
          <p14:tracePt t="455000" x="4197350" y="5670550"/>
          <p14:tracePt t="455100" x="4179888" y="5697538"/>
          <p14:tracePt t="455133" x="4160838" y="5724525"/>
          <p14:tracePt t="455166" x="4143375" y="5741988"/>
          <p14:tracePt t="455197" x="4143375" y="5768975"/>
          <p14:tracePt t="455220" x="4160838" y="5786438"/>
          <p14:tracePt t="455252" x="4197350" y="5813425"/>
          <p14:tracePt t="455283" x="4259263" y="5840413"/>
          <p14:tracePt t="455316" x="4357688" y="5867400"/>
          <p14:tracePt t="455349" x="4402138" y="5867400"/>
          <p14:tracePt t="455383" x="4429125" y="5867400"/>
          <p14:tracePt t="455416" x="4500563" y="5867400"/>
          <p14:tracePt t="455463" x="4518025" y="5849938"/>
          <p14:tracePt t="455471" x="4554538" y="5822950"/>
          <p14:tracePt t="455500" x="4572000" y="5805488"/>
          <p14:tracePt t="455533" x="4589463" y="5761038"/>
          <p14:tracePt t="455566" x="4581525" y="5697538"/>
          <p14:tracePt t="455599" x="4554538" y="5643563"/>
          <p14:tracePt t="455633" x="4527550" y="5608638"/>
          <p14:tracePt t="455666" x="4510088" y="5591175"/>
          <p14:tracePt t="455697" x="4483100" y="5572125"/>
          <p14:tracePt t="455720" x="4473575" y="5564188"/>
          <p14:tracePt t="455752" x="4429125" y="5546725"/>
          <p14:tracePt t="455783" x="4394200" y="5546725"/>
          <p14:tracePt t="455816" x="4340225" y="5564188"/>
          <p14:tracePt t="455850" x="4241800" y="5618163"/>
          <p14:tracePt t="455883" x="4232275" y="5626100"/>
          <p14:tracePt t="455917" x="4224338" y="5635625"/>
          <p14:tracePt t="455969" x="4214813" y="5670550"/>
          <p14:tracePt t="456000" x="4232275" y="5697538"/>
          <p14:tracePt t="456033" x="4251325" y="5724525"/>
          <p14:tracePt t="456066" x="4276725" y="5761038"/>
          <p14:tracePt t="456100" x="4330700" y="5778500"/>
          <p14:tracePt t="456133" x="4367213" y="5786438"/>
          <p14:tracePt t="456166" x="4394200" y="5786438"/>
          <p14:tracePt t="456197" x="4473575" y="5786438"/>
          <p14:tracePt t="456236" x="4562475" y="5751513"/>
          <p14:tracePt t="456267" x="4589463" y="5724525"/>
          <p14:tracePt t="456300" x="4608513" y="5697538"/>
          <p14:tracePt t="456333" x="4608513" y="5635625"/>
          <p14:tracePt t="456366" x="4589463" y="5581650"/>
          <p14:tracePt t="456399" x="4572000" y="5564188"/>
          <p14:tracePt t="456430" x="4545013" y="5537200"/>
          <p14:tracePt t="456453" x="4518025" y="5527675"/>
          <p14:tracePt t="456470" x="4456113" y="5527675"/>
          <p14:tracePt t="456502" x="4384675" y="5554663"/>
          <p14:tracePt t="456533" x="4340225" y="5581650"/>
          <p14:tracePt t="456567" x="4303713" y="5608638"/>
          <p14:tracePt t="456600" x="4295775" y="5626100"/>
          <p14:tracePt t="456617" x="4276725" y="5662613"/>
          <p14:tracePt t="456650" x="4268788" y="5707063"/>
          <p14:tracePt t="456697" x="4286250" y="5734050"/>
          <p14:tracePt t="456720" x="4313238" y="5761038"/>
          <p14:tracePt t="456752" x="4330700" y="5786438"/>
          <p14:tracePt t="456783" x="4357688" y="5795963"/>
          <p14:tracePt t="456817" x="4394200" y="5805488"/>
          <p14:tracePt t="456850" x="4402138" y="5805488"/>
          <p14:tracePt t="456867" x="4419600" y="5786438"/>
          <p14:tracePt t="456933" x="4438650" y="5741988"/>
          <p14:tracePt t="456963" x="4446588" y="5724525"/>
          <p14:tracePt t="456971" x="4446588" y="5670550"/>
          <p14:tracePt t="457000" x="4419600" y="5626100"/>
          <p14:tracePt t="457033" x="4402138" y="5599113"/>
          <p14:tracePt t="457066" x="4367213" y="5572125"/>
          <p14:tracePt t="457100" x="4340225" y="5564188"/>
          <p14:tracePt t="457117" x="4259263" y="5564188"/>
          <p14:tracePt t="457150" x="4197350" y="5591175"/>
          <p14:tracePt t="457180" x="4143375" y="5618163"/>
          <p14:tracePt t="457203" x="4108450" y="5643563"/>
          <p14:tracePt t="457236" x="4089400" y="5662613"/>
          <p14:tracePt t="457266" x="4089400" y="5670550"/>
          <p14:tracePt t="457533" x="4062413" y="5707063"/>
          <p14:tracePt t="457566" x="4044950" y="5741988"/>
          <p14:tracePt t="457600" x="4017963" y="5786438"/>
          <p14:tracePt t="457633" x="4010025" y="5805488"/>
          <p14:tracePt t="457697" x="3983038" y="5822950"/>
          <p14:tracePt t="457720" x="3929063" y="5849938"/>
          <p14:tracePt t="457752" x="3840163" y="5884863"/>
          <p14:tracePt t="457783" x="3776663" y="5903913"/>
          <p14:tracePt t="457817" x="3741738" y="5911850"/>
          <p14:tracePt t="457850" x="3724275" y="5921375"/>
          <p14:tracePt t="457883" x="3697288" y="5921375"/>
          <p14:tracePt t="457917" x="3679825" y="5929313"/>
          <p14:tracePt t="457970" x="3652838" y="5948363"/>
          <p14:tracePt t="458000" x="3633788" y="5965825"/>
          <p14:tracePt t="458033" x="3608388" y="6027738"/>
          <p14:tracePt t="458066" x="3581400" y="6064250"/>
          <p14:tracePt t="458100" x="3581400" y="6135688"/>
          <p14:tracePt t="458133" x="3598863" y="6162675"/>
          <p14:tracePt t="458167" x="3625850" y="6170613"/>
          <p14:tracePt t="458197" x="3705225" y="6153150"/>
          <p14:tracePt t="458236" x="3803650" y="6081713"/>
          <p14:tracePt t="458267" x="3857625" y="5992813"/>
          <p14:tracePt t="458300" x="3857625" y="5894388"/>
          <p14:tracePt t="458333" x="3840163" y="5857875"/>
          <p14:tracePt t="458367" x="3803650" y="5857875"/>
          <p14:tracePt t="458400" x="3741738" y="5876925"/>
          <p14:tracePt t="458430" x="3697288" y="5894388"/>
          <p14:tracePt t="458453" x="3670300" y="5921375"/>
          <p14:tracePt t="458471" x="3652838" y="5938838"/>
          <p14:tracePt t="458503" x="3633788" y="5948363"/>
          <p14:tracePt t="458533" x="3633788" y="5975350"/>
          <p14:tracePt t="458567" x="3633788" y="6010275"/>
          <p14:tracePt t="458600" x="3652838" y="6027738"/>
          <p14:tracePt t="458633" x="3670300" y="6054725"/>
          <p14:tracePt t="458664" x="3714750" y="6081713"/>
          <p14:tracePt t="458697" x="3732213" y="6081713"/>
          <p14:tracePt t="458720" x="3741738" y="6081713"/>
          <p14:tracePt t="458752" x="3759200" y="6081713"/>
          <p14:tracePt t="458833" x="3768725" y="6072188"/>
          <p14:tracePt t="458866" x="3786188" y="6046788"/>
          <p14:tracePt t="458900" x="3795713" y="6046788"/>
          <p14:tracePt t="458930" x="3803650" y="6027738"/>
          <p14:tracePt t="458964" x="3822700" y="6010275"/>
          <p14:tracePt t="459300" x="3830638" y="6000750"/>
          <p14:tracePt t="459333" x="3840163" y="5992813"/>
          <p14:tracePt t="459367" x="4000500" y="5921375"/>
          <p14:tracePt t="459600" x="4429125" y="5778500"/>
          <p14:tracePt t="459634" x="4768850" y="5697538"/>
          <p14:tracePt t="459664" x="5037138" y="5635625"/>
          <p14:tracePt t="459697" x="5116513" y="5599113"/>
          <p14:tracePt t="459720" x="5126038" y="5581650"/>
          <p14:tracePt t="459753" x="5126038" y="5564188"/>
          <p14:tracePt t="459783" x="5153025" y="5519738"/>
          <p14:tracePt t="459817" x="5153025" y="5456238"/>
          <p14:tracePt t="459850" x="5170488" y="5411788"/>
          <p14:tracePt t="459883" x="5187950" y="5340350"/>
          <p14:tracePt t="459917" x="5180013" y="5241925"/>
          <p14:tracePt t="459964" x="5160963" y="5187950"/>
          <p14:tracePt t="459971" x="5135563" y="5091113"/>
          <p14:tracePt t="460001" x="5108575" y="5054600"/>
          <p14:tracePt t="460034" x="5072063" y="5037138"/>
          <p14:tracePt t="460067" x="5045075" y="5037138"/>
          <p14:tracePt t="460116" x="4965700" y="5099050"/>
          <p14:tracePt t="460150" x="4884738" y="5180013"/>
          <p14:tracePt t="460181" x="4822825" y="5251450"/>
          <p14:tracePt t="460214" x="4795838" y="5330825"/>
          <p14:tracePt t="460236" x="4786313" y="5429250"/>
          <p14:tracePt t="460267" x="4840288" y="5510213"/>
          <p14:tracePt t="460300" x="4911725" y="5572125"/>
          <p14:tracePt t="460334" x="4973638" y="5591175"/>
          <p14:tracePt t="460367" x="5160963" y="5510213"/>
          <p14:tracePt t="460400" x="5224463" y="5421313"/>
          <p14:tracePt t="460431" x="5214938" y="5367338"/>
          <p14:tracePt t="460464" x="5180013" y="5340350"/>
          <p14:tracePt t="460471" x="5153025" y="5330825"/>
          <p14:tracePt t="460501" x="5143500" y="5349875"/>
          <p14:tracePt t="460533" x="5135563" y="5367338"/>
          <p14:tracePt t="460567" x="5160963" y="5394325"/>
          <p14:tracePt t="460600" x="5278438" y="5411788"/>
          <p14:tracePt t="460633" x="5456238" y="5448300"/>
          <p14:tracePt t="460667" x="5635625" y="5456238"/>
          <p14:tracePt t="460697" x="5965825" y="5448300"/>
          <p14:tracePt t="460721" x="6242050" y="5438775"/>
          <p14:tracePt t="460753" x="6313488" y="5421313"/>
          <p14:tracePt t="460784" x="6286500" y="5421313"/>
          <p14:tracePt t="461017" x="6188075" y="5448300"/>
          <p14:tracePt t="461050" x="6054725" y="5456238"/>
          <p14:tracePt t="461084" x="5875338" y="5438775"/>
          <p14:tracePt t="461117" x="5643563" y="5394325"/>
          <p14:tracePt t="461150" x="5500688" y="5376863"/>
          <p14:tracePt t="461181" x="5349875" y="5376863"/>
          <p14:tracePt t="461214" x="5251450" y="5376863"/>
          <p14:tracePt t="461236" x="5224463" y="5376863"/>
          <p14:tracePt t="463671" x="4911725" y="5349875"/>
          <p14:tracePt t="464184" x="4518025" y="5357813"/>
          <p14:tracePt t="464214" x="4322763" y="5376863"/>
          <p14:tracePt t="464237" x="4197350" y="5357813"/>
          <p14:tracePt t="464267" x="4054475" y="5349875"/>
          <p14:tracePt t="464300" x="3911600" y="5322888"/>
          <p14:tracePt t="464334" x="3697288" y="5295900"/>
          <p14:tracePt t="464367" x="3465513" y="5295900"/>
          <p14:tracePt t="464400" x="3303588" y="5286375"/>
          <p14:tracePt t="464434" x="3214688" y="5313363"/>
          <p14:tracePt t="464464" x="3152775" y="5340350"/>
          <p14:tracePt t="464472" x="3071813" y="5367338"/>
          <p14:tracePt t="464504" x="2990850" y="5394325"/>
          <p14:tracePt t="464534" x="2919413" y="5421313"/>
          <p14:tracePt t="464567" x="2884488" y="5438775"/>
          <p14:tracePt t="464601" x="2822575" y="5465763"/>
          <p14:tracePt t="464634" x="2697163" y="5500688"/>
          <p14:tracePt t="464667" x="2571750" y="5527675"/>
          <p14:tracePt t="464714" x="2482850" y="5564188"/>
          <p14:tracePt t="464737" x="2419350" y="5591175"/>
          <p14:tracePt t="464767" x="2384425" y="5618163"/>
          <p14:tracePt t="464801" x="2357438" y="5635625"/>
          <p14:tracePt t="464834" x="2330450" y="5653088"/>
          <p14:tracePt t="464867" x="2322513" y="5653088"/>
          <p14:tracePt t="464901" x="2303463" y="5662613"/>
          <p14:tracePt t="465004" x="2295525" y="5662613"/>
          <p14:tracePt t="465134" x="2276475" y="5670550"/>
          <p14:tracePt t="465168" x="2268538" y="5670550"/>
          <p14:tracePt t="468837" x="2286000" y="5680075"/>
          <p14:tracePt t="469568" x="2312988" y="5680075"/>
          <p14:tracePt t="469601" x="2322513" y="5680075"/>
          <p14:tracePt t="469635" x="2330450" y="5680075"/>
          <p14:tracePt t="469685" x="2374900" y="5689600"/>
          <p14:tracePt t="469732" x="2384425" y="5689600"/>
          <p14:tracePt t="469754" x="2401888" y="5697538"/>
          <p14:tracePt t="470035" x="2446338" y="5724525"/>
          <p14:tracePt t="470068" x="2509838" y="5741988"/>
          <p14:tracePt t="470101" x="2562225" y="5751513"/>
          <p14:tracePt t="470135" x="2598738" y="5768975"/>
          <p14:tracePt t="470168" x="2625725" y="5778500"/>
          <p14:tracePt t="470215" x="2633663" y="5786438"/>
          <p14:tracePt t="470318" x="2643188" y="5786438"/>
          <p14:tracePt t="470401" x="2652713" y="5786438"/>
          <p14:tracePt t="470868" x="2660650" y="5778500"/>
          <p14:tracePt t="470901" x="2660650" y="5768975"/>
          <p14:tracePt t="470935" x="2697163" y="5768975"/>
          <p14:tracePt t="471135" x="2751138" y="5751513"/>
          <p14:tracePt t="471185" x="2830513" y="5751513"/>
          <p14:tracePt t="471232" x="2946400" y="5734050"/>
          <p14:tracePt t="471254" x="3170238" y="5707063"/>
          <p14:tracePt t="471285" x="3303588" y="5689600"/>
          <p14:tracePt t="471318" x="3348038" y="5689600"/>
          <p14:tracePt t="471351" x="3367088" y="5697538"/>
          <p14:tracePt t="471385" x="3367088" y="5707063"/>
          <p14:tracePt t="471418" x="3375025" y="5707063"/>
          <p14:tracePt t="471635" x="3446463" y="5689600"/>
          <p14:tracePt t="472135" x="3473450" y="5689600"/>
          <p14:tracePt t="472168" x="3500438" y="5680075"/>
          <p14:tracePt t="472199" x="3589338" y="5670550"/>
          <p14:tracePt t="472232" x="3670300" y="5689600"/>
          <p14:tracePt t="472255" x="3705225" y="5715000"/>
          <p14:tracePt t="472285" x="3803650" y="5778500"/>
          <p14:tracePt t="472318" x="4010025" y="5813425"/>
          <p14:tracePt t="472351" x="4160838" y="5761038"/>
          <p14:tracePt t="472385" x="4295775" y="5734050"/>
          <p14:tracePt t="472418" x="4419600" y="5734050"/>
          <p14:tracePt t="472449" x="4660900" y="5795963"/>
          <p14:tracePt t="472482" x="4822825" y="5857875"/>
          <p14:tracePt t="472505" x="4875213" y="5884863"/>
          <p14:tracePt t="472535" x="4902200" y="5894388"/>
          <p14:tracePt t="472568" x="4956175" y="5884863"/>
          <p14:tracePt t="472602" x="4973638" y="5867400"/>
          <p14:tracePt t="472635" x="5027613" y="5857875"/>
          <p14:tracePt t="472668" x="5072063" y="5857875"/>
          <p14:tracePt t="472699" x="5099050" y="5857875"/>
          <p14:tracePt t="472722" x="5153025" y="5849938"/>
          <p14:tracePt t="472754" x="5251450" y="5805488"/>
          <p14:tracePt t="472785" x="5313363" y="5761038"/>
          <p14:tracePt t="472818" x="5349875" y="5724525"/>
          <p14:tracePt t="472852" x="5357813" y="5697538"/>
          <p14:tracePt t="472885" x="5357813" y="5670550"/>
          <p14:tracePt t="472918" x="5340350" y="5643563"/>
          <p14:tracePt t="472949" x="5295900" y="5591175"/>
          <p14:tracePt t="472972" x="5268913" y="5554663"/>
          <p14:tracePt t="473005" x="5207000" y="5519738"/>
          <p14:tracePt t="473035" x="5143500" y="5483225"/>
          <p14:tracePt t="473068" x="5108575" y="5483225"/>
          <p14:tracePt t="473102" x="4983163" y="5492750"/>
          <p14:tracePt t="473135" x="4875213" y="5500688"/>
          <p14:tracePt t="473168" x="4795838" y="5510213"/>
          <p14:tracePt t="473199" x="4670425" y="5519738"/>
          <p14:tracePt t="473232" x="4572000" y="5510213"/>
          <p14:tracePt t="473255" x="4465638" y="5473700"/>
          <p14:tracePt t="473285" x="4340225" y="5465763"/>
          <p14:tracePt t="473318" x="4214813" y="5438775"/>
          <p14:tracePt t="473352" x="4054475" y="5411788"/>
          <p14:tracePt t="473385" x="3902075" y="5376863"/>
          <p14:tracePt t="473418" x="3830638" y="5367338"/>
          <p14:tracePt t="473449" x="3714750" y="5367338"/>
          <p14:tracePt t="473482" x="3554413" y="5376863"/>
          <p14:tracePt t="473505" x="3446463" y="5376863"/>
          <p14:tracePt t="473535" x="3357563" y="5384800"/>
          <p14:tracePt t="473569" x="3251200" y="5402263"/>
          <p14:tracePt t="473601" x="3241675" y="5402263"/>
          <p14:tracePt t="473635" x="3224213" y="5421313"/>
          <p14:tracePt t="473668" x="3214688" y="5448300"/>
          <p14:tracePt t="473699" x="3224213" y="5483225"/>
          <p14:tracePt t="473732" x="3251200" y="5519738"/>
          <p14:tracePt t="473755" x="3276600" y="5554663"/>
          <p14:tracePt t="473785" x="3375025" y="5618163"/>
          <p14:tracePt t="473818" x="3465513" y="5662613"/>
          <p14:tracePt t="473852" x="3589338" y="5715000"/>
          <p14:tracePt t="473885" x="3714750" y="5751513"/>
          <p14:tracePt t="473919" x="3830638" y="5778500"/>
          <p14:tracePt t="473952" x="3902075" y="5778500"/>
          <p14:tracePt t="473982" x="4000500" y="5778500"/>
          <p14:tracePt t="474005" x="4071938" y="5786438"/>
          <p14:tracePt t="474035" x="4170363" y="5813425"/>
          <p14:tracePt t="474068" x="4268788" y="5813425"/>
          <p14:tracePt t="474102" x="4313238" y="5822950"/>
          <p14:tracePt t="474135" x="4384675" y="5822950"/>
          <p14:tracePt t="474169" x="4456113" y="5822950"/>
          <p14:tracePt t="474199" x="4491038" y="5822950"/>
          <p14:tracePt t="474232" x="4545013" y="5832475"/>
          <p14:tracePt t="474255" x="4608513" y="5840413"/>
          <p14:tracePt t="474286" x="4643438" y="5840413"/>
          <p14:tracePt t="474318" x="4652963" y="5840413"/>
          <p14:tracePt t="474352" x="4633913" y="5813425"/>
          <p14:tracePt t="474521" x="4572000" y="5761038"/>
          <p14:tracePt t="474552" x="4510088" y="5715000"/>
          <p14:tracePt t="474585" x="4491038" y="5697538"/>
          <p14:tracePt t="474618" x="4438650" y="5689600"/>
          <p14:tracePt t="474652" x="4348163" y="5689600"/>
          <p14:tracePt t="474685" x="4322763" y="5689600"/>
          <p14:tracePt t="474716" x="4286250" y="5689600"/>
          <p14:tracePt t="474738" x="4205288" y="5697538"/>
          <p14:tracePt t="474771" x="4152900" y="5707063"/>
          <p14:tracePt t="474802" x="4116388" y="5715000"/>
          <p14:tracePt t="474835" x="4098925" y="5734050"/>
          <p14:tracePt t="474869" x="4062413" y="5751513"/>
          <p14:tracePt t="474902" x="3973513" y="5822950"/>
          <p14:tracePt t="474935" x="3894138" y="5857875"/>
          <p14:tracePt t="474965" x="3884613" y="5867400"/>
          <p14:tracePt t="474973" x="3867150" y="5867400"/>
          <p14:tracePt t="475005" x="3830638" y="5867400"/>
          <p14:tracePt t="475052" x="3768725" y="5867400"/>
          <p14:tracePt t="475085" x="3697288" y="5849938"/>
          <p14:tracePt t="475119" x="3679825" y="5822950"/>
          <p14:tracePt t="475152" x="3608388" y="5795963"/>
          <p14:tracePt t="475186" x="3517900" y="5778500"/>
          <p14:tracePt t="475215" x="3419475" y="5778500"/>
          <p14:tracePt t="475238" x="3394075" y="5778500"/>
          <p14:tracePt t="475271" x="3313113" y="5813425"/>
          <p14:tracePt t="475302" x="3286125" y="5822950"/>
          <p14:tracePt t="475335" x="3259138" y="5857875"/>
          <p14:tracePt t="475368" x="3224213" y="5921375"/>
          <p14:tracePt t="475402" x="3205163" y="5992813"/>
          <p14:tracePt t="475435" x="3205163" y="6010275"/>
          <p14:tracePt t="475465" x="3205163" y="6019800"/>
          <p14:tracePt t="475473" x="3232150" y="6046788"/>
          <p14:tracePt t="475505" x="3276600" y="6072188"/>
          <p14:tracePt t="475536" x="3375025" y="6081713"/>
          <p14:tracePt t="475569" x="3482975" y="6072188"/>
          <p14:tracePt t="475602" x="3608388" y="6072188"/>
          <p14:tracePt t="475635" x="3724275" y="6099175"/>
          <p14:tracePt t="475669" x="3830638" y="6135688"/>
          <p14:tracePt t="475699" x="3919538" y="6162675"/>
          <p14:tracePt t="475732" x="3946525" y="6180138"/>
          <p14:tracePt t="475755" x="4017963" y="6207125"/>
          <p14:tracePt t="475786" x="4081463" y="6234113"/>
          <p14:tracePt t="475818" x="4179888" y="6251575"/>
          <p14:tracePt t="475852" x="4313238" y="6251575"/>
          <p14:tracePt t="475885" x="4446588" y="6251575"/>
          <p14:tracePt t="475919" x="4608513" y="6207125"/>
          <p14:tracePt t="475952" x="4724400" y="6180138"/>
          <p14:tracePt t="475982" x="4857750" y="6162675"/>
          <p14:tracePt t="476005" x="4902200" y="6143625"/>
          <p14:tracePt t="476036" x="4938713" y="6118225"/>
          <p14:tracePt t="476069" x="4965700" y="6099175"/>
          <p14:tracePt t="476102" x="4973638" y="6072188"/>
          <p14:tracePt t="476135" x="5000625" y="6054725"/>
          <p14:tracePt t="476169" x="5018088" y="6027738"/>
          <p14:tracePt t="476199" x="5037138" y="6000750"/>
          <p14:tracePt t="476232" x="5054600" y="5975350"/>
          <p14:tracePt t="476255" x="5045075" y="5948363"/>
          <p14:tracePt t="476302" x="4992688" y="5921375"/>
          <p14:tracePt t="476335" x="4884738" y="5884863"/>
          <p14:tracePt t="476368" x="4751388" y="5849938"/>
          <p14:tracePt t="476402" x="4598988" y="5813425"/>
          <p14:tracePt t="476436" x="4491038" y="5805488"/>
          <p14:tracePt t="476482" x="4394200" y="5813425"/>
          <p14:tracePt t="476506" x="4367213" y="5813425"/>
          <p14:tracePt t="476519" x="4259263" y="5805488"/>
          <p14:tracePt t="476552" x="4152900" y="5795963"/>
          <p14:tracePt t="476585" x="4098925" y="5795963"/>
          <p14:tracePt t="476619" x="4010025" y="5795963"/>
          <p14:tracePt t="476652" x="3929063" y="5813425"/>
          <p14:tracePt t="476686" x="3911600" y="5813425"/>
          <p14:tracePt t="476732" x="3840163" y="5832475"/>
          <p14:tracePt t="476755" x="3776663" y="5857875"/>
          <p14:tracePt t="476785" x="3751263" y="5867400"/>
          <p14:tracePt t="476819" x="3724275" y="5867400"/>
          <p14:tracePt t="476852" x="3697288" y="5876925"/>
          <p14:tracePt t="476885" x="3652838" y="5894388"/>
          <p14:tracePt t="476919" x="3608388" y="5894388"/>
          <p14:tracePt t="476966" x="3598863" y="5903913"/>
          <p14:tracePt t="476973" x="3544888" y="5921375"/>
          <p14:tracePt t="477005" x="3455988" y="5938838"/>
          <p14:tracePt t="477038" x="3429000" y="5938838"/>
          <p14:tracePt t="477069" x="3429000" y="5948363"/>
          <p14:tracePt t="477102" x="3411538" y="5965825"/>
          <p14:tracePt t="477152" x="3402013" y="5975350"/>
          <p14:tracePt t="477185" x="3402013" y="5983288"/>
          <p14:tracePt t="477233" x="3402013" y="6000750"/>
          <p14:tracePt t="477255" x="3419475" y="6019800"/>
          <p14:tracePt t="477286" x="3446463" y="6046788"/>
          <p14:tracePt t="477319" x="3473450" y="6064250"/>
          <p14:tracePt t="477352" x="3509963" y="6091238"/>
          <p14:tracePt t="477385" x="3589338" y="6099175"/>
          <p14:tracePt t="477419" x="3670300" y="6118225"/>
          <p14:tracePt t="477452" x="3705225" y="6118225"/>
          <p14:tracePt t="477483" x="3803650" y="6118225"/>
          <p14:tracePt t="477506" x="3983038" y="6118225"/>
          <p14:tracePt t="477539" x="4098925" y="6108700"/>
          <p14:tracePt t="477569" x="4268788" y="6081713"/>
          <p14:tracePt t="477602" x="4348163" y="6072188"/>
          <p14:tracePt t="477636" x="4419600" y="6064250"/>
          <p14:tracePt t="477669" x="4537075" y="6064250"/>
          <p14:tracePt t="477702" x="4598988" y="6064250"/>
          <p14:tracePt t="477738" x="4625975" y="6064250"/>
          <p14:tracePt t="477771" x="4679950" y="6072188"/>
          <p14:tracePt t="477802" x="4803775" y="6072188"/>
          <p14:tracePt t="477836" x="4848225" y="6081713"/>
          <p14:tracePt t="477869" x="4902200" y="6081713"/>
          <p14:tracePt t="477902" x="4921250" y="6091238"/>
          <p14:tracePt t="477936" x="4938713" y="6099175"/>
          <p14:tracePt t="477966" x="4956175" y="6108700"/>
          <p14:tracePt t="477984" x="4992688" y="6108700"/>
          <p14:tracePt t="478005" x="5054600" y="6108700"/>
          <p14:tracePt t="478035" x="5089525" y="6108700"/>
          <p14:tracePt t="478069" x="5153025" y="6108700"/>
          <p14:tracePt t="478103" x="5160963" y="6108700"/>
          <p14:tracePt t="478136" x="5180013" y="6099175"/>
          <p14:tracePt t="478169" x="5180013" y="6064250"/>
          <p14:tracePt t="478199" x="5180013" y="5992813"/>
          <p14:tracePt t="478233" x="5180013" y="5948363"/>
          <p14:tracePt t="478256" x="5160963" y="5921375"/>
          <p14:tracePt t="478285" x="5143500" y="5903913"/>
          <p14:tracePt t="478319" x="5099050" y="5884863"/>
          <p14:tracePt t="478352" x="5064125" y="5867400"/>
          <p14:tracePt t="478386" x="5027613" y="5849938"/>
          <p14:tracePt t="478419" x="4946650" y="5849938"/>
          <p14:tracePt t="478452" x="4875213" y="5849938"/>
          <p14:tracePt t="478483" x="4759325" y="5832475"/>
          <p14:tracePt t="478506" x="4652963" y="5795963"/>
          <p14:tracePt t="478536" x="4491038" y="5768975"/>
          <p14:tracePt t="478569" x="4268788" y="5778500"/>
          <p14:tracePt t="478602" x="4214813" y="5778500"/>
          <p14:tracePt t="478636" x="4187825" y="5786438"/>
          <p14:tracePt t="478669" x="4133850" y="5813425"/>
          <p14:tracePt t="478749" x="4037013" y="5832475"/>
          <p14:tracePt t="478772" x="3956050" y="5840413"/>
          <p14:tracePt t="478802" x="3929063" y="5813425"/>
          <p14:tracePt t="478836" x="3990975" y="5778500"/>
          <p14:tracePt t="478869" x="4170363" y="5741988"/>
          <p14:tracePt t="478902" x="4295775" y="5715000"/>
          <p14:tracePt t="478936" x="4197350" y="5751513"/>
          <p14:tracePt t="479038" x="4170363" y="5768975"/>
          <p14:tracePt t="479069" x="4214813" y="5741988"/>
          <p14:tracePt t="479136" x="4232275" y="5734050"/>
          <p14:tracePt t="479169" x="4214813" y="5741988"/>
          <p14:tracePt t="479233" x="4205288" y="5751513"/>
          <p14:tracePt t="479256" x="4251325" y="5715000"/>
          <p14:tracePt t="479319" x="4268788" y="5707063"/>
          <p14:tracePt t="479352" x="4197350" y="5761038"/>
          <p14:tracePt t="479419" x="4197350" y="5768975"/>
          <p14:tracePt t="479452" x="4232275" y="5741988"/>
          <p14:tracePt t="479505" x="4241800" y="5734050"/>
          <p14:tracePt t="479536" x="4241800" y="5751513"/>
          <p14:tracePt t="479619" x="4241800" y="5741988"/>
          <p14:tracePt t="479966" x="4251325" y="5724525"/>
          <p14:tracePt t="480119" x="4268788" y="5707063"/>
          <p14:tracePt t="480152" x="4286250" y="5689600"/>
          <p14:tracePt t="480186" x="4295775" y="5680075"/>
          <p14:tracePt t="480216" x="4303713" y="5662613"/>
          <p14:tracePt t="480239" x="4303713" y="5653088"/>
          <p14:tracePt t="480271" x="4286250" y="5662613"/>
          <p14:tracePt t="480716" x="4259263" y="5670550"/>
          <p14:tracePt t="480750" x="4232275" y="5670550"/>
          <p14:tracePt t="480788" x="4214813" y="5670550"/>
          <p14:tracePt t="480819" x="4187825" y="5670550"/>
          <p14:tracePt t="480852" x="4143375" y="5670550"/>
          <p14:tracePt t="480886" x="4089400" y="5670550"/>
          <p14:tracePt t="480919" x="4062413" y="5670550"/>
          <p14:tracePt t="480953" x="4044950" y="5680075"/>
          <p14:tracePt t="480983" x="4037013" y="5689600"/>
          <p14:tracePt t="481006" x="4017963" y="5689600"/>
          <p14:tracePt t="481038" x="4098925" y="5707063"/>
          <p14:tracePt t="481250" x="4160838" y="5707063"/>
          <p14:tracePt t="481272" x="4187825" y="5707063"/>
          <p14:tracePt t="481303" x="4179888" y="5707063"/>
          <p14:tracePt t="481569" x="4160838" y="5689600"/>
          <p14:tracePt t="481669" x="4187825" y="5689600"/>
          <p14:tracePt t="482539" x="4205288" y="5689600"/>
          <p14:tracePt t="482569" x="4224338" y="5689600"/>
          <p14:tracePt t="482603" x="4232275" y="5689600"/>
          <p14:tracePt t="482636" x="4241800" y="5689600"/>
          <p14:tracePt t="482669" x="4251325" y="5689600"/>
          <p14:tracePt t="488951" x="4286250" y="5591175"/>
          <p14:tracePt t="489820" x="4313238" y="5554663"/>
          <p14:tracePt t="489854" x="4313238" y="5527675"/>
          <p14:tracePt t="489887" x="4313238" y="5510213"/>
          <p14:tracePt t="489920" x="4313238" y="5500688"/>
          <p14:tracePt t="496252" x="4429125" y="5394325"/>
          <p14:tracePt t="496604" x="4589463" y="5305425"/>
          <p14:tracePt t="496638" x="4813300" y="5143500"/>
          <p14:tracePt t="496671" x="5010150" y="4929188"/>
          <p14:tracePt t="496705" x="5072063" y="4813300"/>
          <p14:tracePt t="496735" x="5143500" y="4438650"/>
          <p14:tracePt t="496768" x="5180013" y="4286250"/>
          <p14:tracePt t="496791" x="5187950" y="4170363"/>
          <p14:tracePt t="496821" x="5180013" y="4064000"/>
          <p14:tracePt t="496854" x="5037138" y="3849688"/>
          <p14:tracePt t="496888" x="4857750" y="3662363"/>
          <p14:tracePt t="496921" x="4652963" y="3492500"/>
          <p14:tracePt t="496954" x="4572000" y="3421063"/>
          <p14:tracePt t="496985" x="4518025" y="3375025"/>
          <p14:tracePt t="496992" x="4438650" y="3349625"/>
          <p14:tracePt t="497024" x="4367213" y="3330575"/>
          <p14:tracePt t="497055" x="4241800" y="3330575"/>
          <p14:tracePt t="497088" x="3956050" y="3313113"/>
          <p14:tracePt t="497121" x="3652838" y="3268663"/>
          <p14:tracePt t="497154" x="3429000" y="3224213"/>
          <p14:tracePt t="497188" x="3259138" y="3206750"/>
          <p14:tracePt t="497221" x="3160713" y="3214688"/>
          <p14:tracePt t="497251" x="3054350" y="3241675"/>
          <p14:tracePt t="497274" x="2928938" y="3286125"/>
          <p14:tracePt t="497306" x="2874963" y="3313113"/>
          <p14:tracePt t="497322" x="2786063" y="3340100"/>
          <p14:tracePt t="497355" x="2732088" y="3384550"/>
          <p14:tracePt t="497388" x="2705100" y="3429000"/>
          <p14:tracePt t="497421" x="2697163" y="3473450"/>
          <p14:tracePt t="497455" x="2697163" y="3536950"/>
          <p14:tracePt t="497485" x="2697163" y="3571875"/>
          <p14:tracePt t="497508" x="2714625" y="3635375"/>
          <p14:tracePt t="497541" x="2751138" y="3714750"/>
          <p14:tracePt t="497571" x="2759075" y="3733800"/>
          <p14:tracePt t="497589" x="2776538" y="3805238"/>
          <p14:tracePt t="497621" x="2813050" y="3902075"/>
          <p14:tracePt t="497654" x="2840038" y="4019550"/>
          <p14:tracePt t="497688" x="2884488" y="4152900"/>
          <p14:tracePt t="497721" x="2901950" y="4187825"/>
          <p14:tracePt t="497736" x="2990850" y="4305300"/>
          <p14:tracePt t="497758" x="3116263" y="4438650"/>
          <p14:tracePt t="497790" x="3197225" y="4545013"/>
          <p14:tracePt t="497821" x="3268663" y="4598988"/>
          <p14:tracePt t="497855" x="3367088" y="4670425"/>
          <p14:tracePt t="497888" x="3482975" y="4751388"/>
          <p14:tracePt t="497921" x="3598863" y="4805363"/>
          <p14:tracePt t="497955" x="3697288" y="4822825"/>
          <p14:tracePt t="497985" x="3830638" y="4822825"/>
          <p14:tracePt t="498008" x="3973513" y="4795838"/>
          <p14:tracePt t="498040" x="4071938" y="4768850"/>
          <p14:tracePt t="498071" x="4179888" y="4778375"/>
          <p14:tracePt t="498105" x="4268788" y="4778375"/>
          <p14:tracePt t="498138" x="4375150" y="4759325"/>
          <p14:tracePt t="498171" x="4473575" y="4741863"/>
          <p14:tracePt t="498205" x="4545013" y="4741863"/>
          <p14:tracePt t="498235" x="4670425" y="4733925"/>
          <p14:tracePt t="498268" x="4705350" y="4733925"/>
          <p14:tracePt t="498289" x="4724400" y="4733925"/>
          <p14:tracePt t="498321" x="4732338" y="4733925"/>
          <p14:tracePt t="498355" x="4741863" y="4733925"/>
          <p14:tracePt t="498388" x="4759325" y="4733925"/>
          <p14:tracePt t="498525" x="4768850" y="4724400"/>
          <p14:tracePt t="503024" x="4983163" y="4608513"/>
          <p14:tracePt t="503639" x="5089525" y="4438650"/>
          <p14:tracePt t="503672" x="5170488" y="4224338"/>
          <p14:tracePt t="503705" x="5207000" y="3983038"/>
          <p14:tracePt t="503736" x="5224463" y="3473450"/>
          <p14:tracePt t="503759" x="5108575" y="3009900"/>
          <p14:tracePt t="503791" x="5054600" y="2786063"/>
          <p14:tracePt t="503822" x="5054600" y="2679700"/>
          <p14:tracePt t="503856" x="5045075" y="2589213"/>
          <p14:tracePt t="503889" x="5045075" y="2563813"/>
          <p14:tracePt t="503922" x="5054600" y="2544763"/>
          <p14:tracePt t="503955" x="5081588" y="2536825"/>
          <p14:tracePt t="503989" x="5099050" y="2527300"/>
          <p14:tracePt t="504025" x="5187950" y="2544763"/>
          <p14:tracePt t="504058" x="5340350" y="2581275"/>
          <p14:tracePt t="504089" x="5456238" y="2608263"/>
          <p14:tracePt t="504122" x="5518150" y="2635250"/>
          <p14:tracePt t="504155" x="5545138" y="2652713"/>
          <p14:tracePt t="504189" x="5572125" y="2687638"/>
          <p14:tracePt t="504222" x="5599113" y="2724150"/>
          <p14:tracePt t="504269" x="5599113" y="2813050"/>
          <p14:tracePt t="504292" x="5599113" y="2946400"/>
          <p14:tracePt t="504322" x="5589588" y="3063875"/>
          <p14:tracePt t="504356" x="5589588" y="3187700"/>
          <p14:tracePt t="504389" x="5572125" y="3268663"/>
          <p14:tracePt t="504422" x="5545138" y="3367088"/>
          <p14:tracePt t="504455" x="5537200" y="3465513"/>
          <p14:tracePt t="504489" x="5527675" y="3517900"/>
          <p14:tracePt t="504525" x="5518150" y="3563938"/>
          <p14:tracePt t="504558" x="5492750" y="3662363"/>
          <p14:tracePt t="504589" x="5483225" y="3751263"/>
          <p14:tracePt t="504622" x="5492750" y="3786188"/>
          <p14:tracePt t="504656" x="5492750" y="3813175"/>
          <p14:tracePt t="504689" x="5518150" y="3849688"/>
          <p14:tracePt t="504722" x="5581650" y="3902075"/>
          <p14:tracePt t="504752" x="5680075" y="3973513"/>
          <p14:tracePt t="504775" x="5759450" y="4037013"/>
          <p14:tracePt t="504808" x="5786438" y="4064000"/>
          <p14:tracePt t="504839" x="5813425" y="4108450"/>
          <p14:tracePt t="504872" x="5849938" y="4135438"/>
          <p14:tracePt t="504905" x="5857875" y="4179888"/>
          <p14:tracePt t="504939" x="5875338" y="4241800"/>
          <p14:tracePt t="504972" x="5875338" y="4268788"/>
          <p14:tracePt t="504987" x="5884863" y="4340225"/>
          <p14:tracePt t="505009" x="5902325" y="4429125"/>
          <p14:tracePt t="505042" x="5902325" y="4510088"/>
          <p14:tracePt t="505072" x="5894388" y="4545013"/>
          <p14:tracePt t="505105" x="5857875" y="4591050"/>
          <p14:tracePt t="505139" x="5795963" y="4662488"/>
          <p14:tracePt t="505172" x="5768975" y="4697413"/>
          <p14:tracePt t="505205" x="5724525" y="4751388"/>
          <p14:tracePt t="505239" x="5688013" y="4795838"/>
          <p14:tracePt t="505269" x="5643563" y="4857750"/>
          <p14:tracePt t="505292" x="5616575" y="4929188"/>
          <p14:tracePt t="505322" x="5572125" y="5019675"/>
          <p14:tracePt t="505356" x="5545138" y="5064125"/>
          <p14:tracePt t="505389" x="5518150" y="5116513"/>
          <p14:tracePt t="505422" x="5510213" y="5162550"/>
          <p14:tracePt t="505455" x="5510213" y="5197475"/>
          <p14:tracePt t="505489" x="5510213" y="5214938"/>
          <p14:tracePt t="505509" x="5500688" y="5241925"/>
          <p14:tracePt t="505542" x="5500688" y="5268913"/>
          <p14:tracePt t="505572" x="5500688" y="5295900"/>
          <p14:tracePt t="505606" x="5500688" y="5340350"/>
          <p14:tracePt t="505639" x="5518150" y="5349875"/>
          <p14:tracePt t="505672" x="5564188" y="5305425"/>
          <p14:tracePt t="505769" x="5616575" y="5153025"/>
          <p14:tracePt t="505792" x="5653088" y="4992688"/>
          <p14:tracePt t="505822" x="5688013" y="4894263"/>
          <p14:tracePt t="505855" x="5707063" y="4786313"/>
          <p14:tracePt t="505889" x="5715000" y="4465638"/>
          <p14:tracePt t="505922" x="5688013" y="4206875"/>
          <p14:tracePt t="505955" x="5697538" y="4037013"/>
          <p14:tracePt t="505986" x="5697538" y="3805238"/>
          <p14:tracePt t="506019" x="5670550" y="3697288"/>
          <p14:tracePt t="506042" x="5653088" y="3687763"/>
          <p14:tracePt t="506072" x="5653088" y="3679825"/>
          <p14:tracePt t="506156" x="5653088" y="3608388"/>
          <p14:tracePt t="506189" x="5643563" y="3509963"/>
          <p14:tracePt t="506222" x="5608638" y="3438525"/>
          <p14:tracePt t="506253" x="5510213" y="3295650"/>
          <p14:tracePt t="506275" x="5421313" y="3170238"/>
          <p14:tracePt t="506308" x="5411788" y="3152775"/>
          <p14:tracePt t="519709" x="5232400" y="3197225"/>
          <p14:tracePt t="520457" x="5207000" y="3135313"/>
          <p14:tracePt t="520607" x="5170488" y="3000375"/>
          <p14:tracePt t="520641" x="5135563" y="2874963"/>
          <p14:tracePt t="520674" x="5099050" y="2751138"/>
          <p14:tracePt t="520708" x="5089525" y="2741613"/>
          <p14:tracePt t="520741" x="5081588" y="2714625"/>
          <p14:tracePt t="520924" x="5054600" y="2679700"/>
          <p14:tracePt t="520958" x="5037138" y="2643188"/>
          <p14:tracePt t="520975" x="5027613" y="2635250"/>
          <p14:tracePt t="520988" x="5000625" y="2608263"/>
          <p14:tracePt t="521021" x="4992688" y="2581275"/>
          <p14:tracePt t="521044" x="4973638" y="2554288"/>
          <p14:tracePt t="521077" x="4973638" y="2544763"/>
          <p14:tracePt t="521107" x="4902200" y="2544763"/>
          <p14:tracePt t="521257" x="4813300" y="2554288"/>
          <p14:tracePt t="521288" x="4679950" y="2563813"/>
          <p14:tracePt t="521311" x="4589463" y="2563813"/>
          <p14:tracePt t="521341" x="4518025" y="2598738"/>
          <p14:tracePt t="521374" x="4491038" y="2616200"/>
          <p14:tracePt t="521407" x="4465638" y="2660650"/>
          <p14:tracePt t="521441" x="4438650" y="2697163"/>
          <p14:tracePt t="521474" x="4438650" y="2724150"/>
          <p14:tracePt t="521521" x="4429125" y="2778125"/>
          <p14:tracePt t="521545" x="4429125" y="2803525"/>
          <p14:tracePt t="521577" x="4429125" y="2830513"/>
          <p14:tracePt t="521608" x="4429125" y="2857500"/>
          <p14:tracePt t="521641" x="4456113" y="2884488"/>
          <p14:tracePt t="521674" x="4456113" y="2982913"/>
          <p14:tracePt t="521708" x="4465638" y="3054350"/>
          <p14:tracePt t="521741" x="4465638" y="3108325"/>
          <p14:tracePt t="521771" x="4465638" y="3160713"/>
          <p14:tracePt t="521794" x="4465638" y="3187700"/>
          <p14:tracePt t="521827" x="4465638" y="3232150"/>
          <p14:tracePt t="521908" x="4465638" y="3268663"/>
          <p14:tracePt t="521941" x="4465638" y="3340100"/>
          <p14:tracePt t="521974" x="4473575" y="3455988"/>
          <p14:tracePt t="522021" x="4473575" y="3581400"/>
          <p14:tracePt t="522044" x="4473575" y="3643313"/>
          <p14:tracePt t="522077" x="4473575" y="3670300"/>
          <p14:tracePt t="522108" x="4456113" y="3714750"/>
          <p14:tracePt t="522141" x="4438650" y="3768725"/>
          <p14:tracePt t="522174" x="4419600" y="3867150"/>
          <p14:tracePt t="522208" x="4394200" y="3965575"/>
          <p14:tracePt t="522241" x="4394200" y="4010025"/>
          <p14:tracePt t="522271" x="4384675" y="4081463"/>
          <p14:tracePt t="522294" x="4375150" y="4143375"/>
          <p14:tracePt t="522327" x="4367213" y="4170363"/>
          <p14:tracePt t="522358" x="4367213" y="4197350"/>
          <p14:tracePt t="522375" x="4348163" y="4241800"/>
          <p14:tracePt t="522407" x="4340225" y="4286250"/>
          <p14:tracePt t="522441" x="4340225" y="4322763"/>
          <p14:tracePt t="522474" x="4330700" y="4376738"/>
          <p14:tracePt t="522492" x="4330700" y="4394200"/>
          <p14:tracePt t="531425" x="4518025" y="4295775"/>
          <p14:tracePt t="532022" x="4581525" y="4286250"/>
          <p14:tracePt t="532046" x="4589463" y="4286250"/>
          <p14:tracePt t="532078" x="4598988" y="4286250"/>
          <p14:tracePt t="532125" x="4616450" y="4295775"/>
          <p14:tracePt t="532158" x="4633913" y="4295775"/>
          <p14:tracePt t="532192" x="4660900" y="4313238"/>
          <p14:tracePt t="532226" x="4679950" y="4313238"/>
          <p14:tracePt t="532243" x="4768850" y="4322763"/>
          <p14:tracePt t="532289" x="4894263" y="4322763"/>
          <p14:tracePt t="532312" x="4946650" y="4322763"/>
          <p14:tracePt t="532345" x="5027613" y="4313238"/>
          <p14:tracePt t="532375" x="5126038" y="4286250"/>
          <p14:tracePt t="532409" x="5197475" y="4259263"/>
          <p14:tracePt t="532442" x="5322888" y="4224338"/>
          <p14:tracePt t="532475" x="5394325" y="4206875"/>
          <p14:tracePt t="532493" x="5421313" y="4187825"/>
          <p14:tracePt t="532523" x="5429250" y="4187825"/>
          <p14:tracePt t="532546" x="5411788" y="4187825"/>
          <p14:tracePt t="532659" x="5384800" y="4187825"/>
          <p14:tracePt t="532692" x="5367338" y="4187825"/>
          <p14:tracePt t="533609" x="5330825" y="4197350"/>
          <p14:tracePt t="533626" x="5322888" y="4197350"/>
          <p14:tracePt t="533659" x="5303838" y="4197350"/>
          <p14:tracePt t="533709" x="5278438" y="4206875"/>
          <p14:tracePt t="533743" x="5232400" y="4214813"/>
          <p14:tracePt t="533772" x="5214938" y="4224338"/>
          <p14:tracePt t="533796" x="5187950" y="4224338"/>
          <p14:tracePt t="533828" x="5160963" y="4233863"/>
          <p14:tracePt t="533859" x="5153025" y="4233863"/>
          <p14:tracePt t="533892" x="5116513" y="4241800"/>
          <p14:tracePt t="533925" x="5099050" y="4241800"/>
          <p14:tracePt t="533959" x="5072063" y="4251325"/>
          <p14:tracePt t="533993" x="5018088" y="4268788"/>
          <p14:tracePt t="534026" x="5000625" y="4268788"/>
          <p14:tracePt t="534061" x="4973638" y="4268788"/>
          <p14:tracePt t="534095" x="4956175" y="4268788"/>
          <p14:tracePt t="534126" x="4946650" y="4268788"/>
          <p14:tracePt t="536006" x="4992688" y="4259263"/>
          <p14:tracePt t="536193" x="5018088" y="4259263"/>
          <p14:tracePt t="536226" x="5027613" y="4259263"/>
          <p14:tracePt t="536259" x="5064125" y="4259263"/>
          <p14:tracePt t="536312" x="5072063" y="4259263"/>
          <p14:tracePt t="536345" x="5054600" y="4259263"/>
          <p14:tracePt t="536943" x="5018088" y="4259263"/>
          <p14:tracePt t="536976" x="5000625" y="4251325"/>
          <p14:tracePt t="536994" x="4983163" y="4241800"/>
          <p14:tracePt t="537024" x="4956175" y="4241800"/>
          <p14:tracePt t="537056" x="4938713" y="4241800"/>
          <p14:tracePt t="537079" x="4929188" y="4241800"/>
          <p14:tracePt t="537159" x="4973638" y="4224338"/>
          <p14:tracePt t="537290" x="5081588" y="4224338"/>
          <p14:tracePt t="537313" x="5241925" y="4214813"/>
          <p14:tracePt t="537345" x="5367338" y="4224338"/>
          <p14:tracePt t="537376" x="5394325" y="4241800"/>
          <p14:tracePt t="537409" x="5446713" y="4251325"/>
          <p14:tracePt t="537443" x="5572125" y="4259263"/>
          <p14:tracePt t="537476" x="5670550" y="4278313"/>
          <p14:tracePt t="537494" x="5803900" y="4305300"/>
          <p14:tracePt t="537540" x="5929313" y="4322763"/>
          <p14:tracePt t="537562" x="6064250" y="4322763"/>
          <p14:tracePt t="537595" x="6161088" y="4322763"/>
          <p14:tracePt t="537626" x="6215063" y="4313238"/>
          <p14:tracePt t="537659" x="6251575" y="4313238"/>
          <p14:tracePt t="537693" x="6357938" y="4286250"/>
          <p14:tracePt t="537726" x="6537325" y="4251325"/>
          <p14:tracePt t="537760" x="6661150" y="4214813"/>
          <p14:tracePt t="537806" x="6715125" y="4197350"/>
          <p14:tracePt t="537829" x="6724650" y="4152900"/>
          <p14:tracePt t="537909" x="6724650" y="4125913"/>
          <p14:tracePt t="537943" x="6680200" y="4098925"/>
          <p14:tracePt t="537976" x="6626225" y="4081463"/>
          <p14:tracePt t="537994" x="6589713" y="4054475"/>
          <p14:tracePt t="538024" x="6473825" y="3983038"/>
          <p14:tracePt t="538056" x="6375400" y="3956050"/>
          <p14:tracePt t="538079" x="6296025" y="3929063"/>
          <p14:tracePt t="538109" x="6180138" y="3894138"/>
          <p14:tracePt t="538143" x="6081713" y="3876675"/>
          <p14:tracePt t="538176" x="6018213" y="3840163"/>
          <p14:tracePt t="538209" x="5956300" y="3813175"/>
          <p14:tracePt t="538243" x="5867400" y="3795713"/>
          <p14:tracePt t="538290" x="5786438" y="3778250"/>
          <p14:tracePt t="538313" x="5688013" y="3778250"/>
          <p14:tracePt t="538345" x="5616575" y="3778250"/>
          <p14:tracePt t="538376" x="5500688" y="3778250"/>
          <p14:tracePt t="538409" x="5384800" y="3778250"/>
          <p14:tracePt t="538443" x="5286375" y="3778250"/>
          <p14:tracePt t="538476" x="5232400" y="3759200"/>
          <p14:tracePt t="538494" x="5160963" y="3751263"/>
          <p14:tracePt t="538540" x="5054600" y="3751263"/>
          <p14:tracePt t="538563" x="5037138" y="3751263"/>
          <p14:tracePt t="538595" x="4965700" y="3768725"/>
          <p14:tracePt t="538626" x="4822825" y="3822700"/>
          <p14:tracePt t="538659" x="4714875" y="3857625"/>
          <p14:tracePt t="538693" x="4608513" y="3911600"/>
          <p14:tracePt t="538726" x="4589463" y="3948113"/>
          <p14:tracePt t="538759" x="4572000" y="3973513"/>
          <p14:tracePt t="538807" x="4581525" y="4010025"/>
          <p14:tracePt t="538845" x="4589463" y="4044950"/>
          <p14:tracePt t="538876" x="4687888" y="4090988"/>
          <p14:tracePt t="538910" x="4786313" y="4108450"/>
          <p14:tracePt t="538943" x="4894263" y="4108450"/>
          <p14:tracePt t="538976" x="5037138" y="4116388"/>
          <p14:tracePt t="538994" x="5214938" y="4143375"/>
          <p14:tracePt t="539040" x="5384800" y="4179888"/>
          <p14:tracePt t="539063" x="5564188" y="4187825"/>
          <p14:tracePt t="539095" x="5653088" y="4197350"/>
          <p14:tracePt t="539126" x="5732463" y="4224338"/>
          <p14:tracePt t="539159" x="5849938" y="4224338"/>
          <p14:tracePt t="539193" x="6018213" y="4214813"/>
          <p14:tracePt t="539226" x="6153150" y="4214813"/>
          <p14:tracePt t="539259" x="6242050" y="4197350"/>
          <p14:tracePt t="539290" x="6313488" y="4187825"/>
          <p14:tracePt t="539313" x="6384925" y="4179888"/>
          <p14:tracePt t="539345" x="6492875" y="4179888"/>
          <p14:tracePt t="539376" x="6635750" y="4170363"/>
          <p14:tracePt t="539410" x="6715125" y="4162425"/>
          <p14:tracePt t="539443" x="6724650" y="4162425"/>
          <p14:tracePt t="539476" x="6742113" y="4125913"/>
          <p14:tracePt t="539543" x="6732588" y="4064000"/>
          <p14:tracePt t="539579" x="6688138" y="3992563"/>
          <p14:tracePt t="539610" x="6581775" y="3938588"/>
          <p14:tracePt t="539643" x="6456363" y="3894138"/>
          <p14:tracePt t="539676" x="6259513" y="3867150"/>
          <p14:tracePt t="539710" x="6054725" y="3867150"/>
          <p14:tracePt t="539743" x="5911850" y="3849688"/>
          <p14:tracePt t="539777" x="5803900" y="3822700"/>
          <p14:tracePt t="539807" x="5741988" y="3813175"/>
          <p14:tracePt t="539830" x="5670550" y="3813175"/>
          <p14:tracePt t="539860" x="5608638" y="3805238"/>
          <p14:tracePt t="539893" x="5527675" y="3795713"/>
          <p14:tracePt t="539926" x="5473700" y="3795713"/>
          <p14:tracePt t="539959" x="5384800" y="3786188"/>
          <p14:tracePt t="539993" x="5251450" y="3786188"/>
          <p14:tracePt t="540027" x="5153025" y="3795713"/>
          <p14:tracePt t="540073" x="5010150" y="3840163"/>
          <p14:tracePt t="540094" x="4929188" y="3867150"/>
          <p14:tracePt t="540127" x="4884738" y="3894138"/>
          <p14:tracePt t="540159" x="4857750" y="3921125"/>
          <p14:tracePt t="540193" x="4830763" y="3948113"/>
          <p14:tracePt t="540226" x="4803775" y="4000500"/>
          <p14:tracePt t="540260" x="4795838" y="4037013"/>
          <p14:tracePt t="540290" x="4795838" y="4071938"/>
          <p14:tracePt t="540323" x="4803775" y="4090988"/>
          <p14:tracePt t="540346" x="4911725" y="4108450"/>
          <p14:tracePt t="540376" x="5160963" y="4152900"/>
          <p14:tracePt t="540410" x="5278438" y="4179888"/>
          <p14:tracePt t="540443" x="5394325" y="4179888"/>
          <p14:tracePt t="540476" x="5465763" y="4179888"/>
          <p14:tracePt t="540494" x="5564188" y="4179888"/>
          <p14:tracePt t="540523" x="5715000" y="4179888"/>
          <p14:tracePt t="540557" x="5822950" y="4179888"/>
          <p14:tracePt t="540579" x="5840413" y="4179888"/>
          <p14:tracePt t="567380" x="5608638" y="4064000"/>
          <p14:tracePt t="567913" x="5384800" y="3973513"/>
          <p14:tracePt t="567947" x="5322888" y="3948113"/>
          <p14:tracePt t="567979" x="5278438" y="3938588"/>
          <p14:tracePt t="567998" x="5116513" y="3902075"/>
          <p14:tracePt t="568030" x="4929188" y="3857625"/>
          <p14:tracePt t="568060" x="4724400" y="3813175"/>
          <p14:tracePt t="568094" x="4554538" y="3778250"/>
          <p14:tracePt t="568117" x="4348163" y="3741738"/>
          <p14:tracePt t="568146" x="4098925" y="3697288"/>
          <p14:tracePt t="568180" x="3813175" y="3662363"/>
          <p14:tracePt t="568213" x="3517900" y="3662363"/>
          <p14:tracePt t="568246" x="3268663" y="3652838"/>
          <p14:tracePt t="568280" x="3036888" y="3625850"/>
          <p14:tracePt t="568313" x="2946400" y="3625850"/>
          <p14:tracePt t="568344" x="2874963" y="3643313"/>
          <p14:tracePt t="568366" x="2830513" y="3670300"/>
          <p14:tracePt t="568396" x="2795588" y="3724275"/>
          <p14:tracePt t="568430" x="2759075" y="3902075"/>
          <p14:tracePt t="568463" x="2705100" y="4064000"/>
          <p14:tracePt t="568497" x="2679700" y="4179888"/>
          <p14:tracePt t="568530" x="2660650" y="4259263"/>
          <p14:tracePt t="568560" x="2670175" y="4384675"/>
          <p14:tracePt t="568583" x="2697163" y="4438650"/>
          <p14:tracePt t="568616" x="2724150" y="4465638"/>
          <p14:tracePt t="568646" x="2751138" y="4483100"/>
          <p14:tracePt t="568680" x="2776538" y="4510088"/>
          <p14:tracePt t="568713" x="2901950" y="4545013"/>
          <p14:tracePt t="568747" x="3017838" y="4581525"/>
          <p14:tracePt t="568779" x="3089275" y="4608513"/>
          <p14:tracePt t="568810" x="3205163" y="4643438"/>
          <p14:tracePt t="568833" x="3322638" y="4706938"/>
          <p14:tracePt t="568866" x="3367088" y="4741863"/>
          <p14:tracePt t="568897" x="3384550" y="4759325"/>
          <p14:tracePt t="568930" x="3411538" y="4786313"/>
          <p14:tracePt t="568963" x="3509963" y="4830763"/>
          <p14:tracePt t="568997" x="3554413" y="4840288"/>
          <p14:tracePt t="569030" x="3608388" y="4857750"/>
          <p14:tracePt t="569060" x="3732213" y="4884738"/>
          <p14:tracePt t="569094" x="3857625" y="4902200"/>
          <p14:tracePt t="569118" x="4010025" y="4929188"/>
          <p14:tracePt t="569146" x="4179888" y="4956175"/>
          <p14:tracePt t="569180" x="4322763" y="4973638"/>
          <p14:tracePt t="569213" x="4483100" y="5010150"/>
          <p14:tracePt t="569246" x="4581525" y="5010150"/>
          <p14:tracePt t="569280" x="4652963" y="5019675"/>
          <p14:tracePt t="569310" x="4768850" y="5027613"/>
          <p14:tracePt t="569344" x="4894263" y="5027613"/>
          <p14:tracePt t="569366" x="5018088" y="5027613"/>
          <p14:tracePt t="569397" x="5153025" y="5027613"/>
          <p14:tracePt t="569430" x="5303838" y="5027613"/>
          <p14:tracePt t="569463" x="5545138" y="5027613"/>
          <p14:tracePt t="569497" x="5680075" y="5000625"/>
          <p14:tracePt t="569530" x="5867400" y="5000625"/>
          <p14:tracePt t="569563" x="6000750" y="5010150"/>
          <p14:tracePt t="569594" x="6108700" y="5019675"/>
          <p14:tracePt t="569616" x="6180138" y="5019675"/>
          <p14:tracePt t="569647" x="6242050" y="5019675"/>
          <p14:tracePt t="569680" x="6313488" y="5019675"/>
          <p14:tracePt t="569714" x="6465888" y="5019675"/>
          <p14:tracePt t="569747" x="6554788" y="5000625"/>
          <p14:tracePt t="569780" x="6626225" y="4956175"/>
          <p14:tracePt t="569810" x="6769100" y="4902200"/>
          <p14:tracePt t="569833" x="6921500" y="4795838"/>
          <p14:tracePt t="569866" x="7037388" y="4714875"/>
          <p14:tracePt t="569897" x="7081838" y="4643438"/>
          <p14:tracePt t="569930" x="7108825" y="4581525"/>
          <p14:tracePt t="569963" x="7126288" y="4537075"/>
          <p14:tracePt t="569997" x="7126288" y="4500563"/>
          <p14:tracePt t="570030" x="7126288" y="4421188"/>
          <p14:tracePt t="570063" x="7126288" y="4367213"/>
          <p14:tracePt t="570094" x="7099300" y="4268788"/>
          <p14:tracePt t="570116" x="7064375" y="4206875"/>
          <p14:tracePt t="570147" x="7010400" y="4143375"/>
          <p14:tracePt t="570180" x="6938963" y="4064000"/>
          <p14:tracePt t="570214" x="6840538" y="3956050"/>
          <p14:tracePt t="570246" x="6751638" y="3884613"/>
          <p14:tracePt t="570280" x="6697663" y="3857625"/>
          <p14:tracePt t="570310" x="6608763" y="3830638"/>
          <p14:tracePt t="570344" x="6492875" y="3795713"/>
          <p14:tracePt t="570367" x="6367463" y="3768725"/>
          <p14:tracePt t="570397" x="6251575" y="3733800"/>
          <p14:tracePt t="570430" x="6143625" y="3706813"/>
          <p14:tracePt t="570463" x="5956300" y="3662363"/>
          <p14:tracePt t="570497" x="5822950" y="3643313"/>
          <p14:tracePt t="570530" x="5707063" y="3616325"/>
          <p14:tracePt t="570560" x="5564188" y="3589338"/>
          <p14:tracePt t="570594" x="5384800" y="3554413"/>
          <p14:tracePt t="570616" x="5278438" y="3527425"/>
          <p14:tracePt t="570647" x="5187950" y="3527425"/>
          <p14:tracePt t="570680" x="5099050" y="3517900"/>
          <p14:tracePt t="570713" x="4965700" y="3473450"/>
          <p14:tracePt t="570747" x="4830763" y="3446463"/>
          <p14:tracePt t="570780" x="4751388" y="3438525"/>
          <p14:tracePt t="570810" x="4625975" y="3438525"/>
          <p14:tracePt t="570844" x="4527550" y="3438525"/>
          <p14:tracePt t="570867" x="4411663" y="3438525"/>
          <p14:tracePt t="570897" x="4259263" y="3438525"/>
          <p14:tracePt t="570930" x="4125913" y="3465513"/>
          <p14:tracePt t="570964" x="3946525" y="3500438"/>
          <p14:tracePt t="570997" x="3652838" y="3536950"/>
          <p14:tracePt t="571031" x="3527425" y="3563938"/>
          <p14:tracePt t="571064" x="3455988" y="3571875"/>
          <p14:tracePt t="571094" x="3384550" y="3589338"/>
          <p14:tracePt t="571117" x="3322638" y="3616325"/>
          <p14:tracePt t="571147" x="3276600" y="3625850"/>
          <p14:tracePt t="571180" x="3187700" y="3662363"/>
          <p14:tracePt t="571213" x="3108325" y="3697288"/>
          <p14:tracePt t="571247" x="3054350" y="3724275"/>
          <p14:tracePt t="571280" x="2990850" y="3778250"/>
          <p14:tracePt t="571310" x="2919413" y="3867150"/>
          <p14:tracePt t="571344" x="2857500" y="3948113"/>
          <p14:tracePt t="571367" x="2803525" y="4000500"/>
          <p14:tracePt t="571397" x="2795588" y="4027488"/>
          <p14:tracePt t="571430" x="2786063" y="4044950"/>
          <p14:tracePt t="571464" x="2776538" y="4064000"/>
          <p14:tracePt t="571497" x="2759075" y="4108450"/>
          <p14:tracePt t="571530" x="2759075" y="4143375"/>
          <p14:tracePt t="571563" x="2759075" y="4187825"/>
          <p14:tracePt t="571594" x="2768600" y="4278313"/>
          <p14:tracePt t="571617" x="2803525" y="4357688"/>
          <p14:tracePt t="571647" x="2840038" y="4448175"/>
          <p14:tracePt t="571680" x="2857500" y="4527550"/>
          <p14:tracePt t="571713" x="2884488" y="4572000"/>
          <p14:tracePt t="571747" x="2919413" y="4625975"/>
          <p14:tracePt t="571780" x="2946400" y="4679950"/>
          <p14:tracePt t="571814" x="2973388" y="4714875"/>
          <p14:tracePt t="571844" x="3000375" y="4741863"/>
          <p14:tracePt t="571867" x="3027363" y="4768850"/>
          <p14:tracePt t="571897" x="3081338" y="4795838"/>
          <p14:tracePt t="571931" x="3125788" y="4813300"/>
          <p14:tracePt t="571964" x="3179763" y="4822825"/>
          <p14:tracePt t="571997" x="3259138" y="4840288"/>
          <p14:tracePt t="572031" x="3313113" y="4840288"/>
          <p14:tracePt t="572077" x="3357563" y="4840288"/>
          <p14:tracePt t="572100" x="3419475" y="4840288"/>
          <p14:tracePt t="572133" x="3438525" y="4849813"/>
          <p14:tracePt t="572164" x="3446463" y="4849813"/>
          <p14:tracePt t="572497" x="3473450" y="4840288"/>
          <p14:tracePt t="572797" x="3500438" y="4830763"/>
          <p14:tracePt t="572844" x="3517900" y="4822825"/>
          <p14:tracePt t="572867" x="3544888" y="4813300"/>
          <p14:tracePt t="572947" x="3554413" y="4805363"/>
          <p14:tracePt t="572980" x="3527425" y="4805363"/>
          <p14:tracePt t="573264" x="3490913" y="4805363"/>
          <p14:tracePt t="573297" x="3465513" y="4813300"/>
          <p14:tracePt t="573350" x="3429000" y="4822825"/>
          <p14:tracePt t="573383" x="3411538" y="4830763"/>
          <p14:tracePt t="573430" x="3394075" y="4830763"/>
          <p14:tracePt t="573464" x="3438525" y="4822825"/>
          <p14:tracePt t="573616" x="3500438" y="4805363"/>
          <p14:tracePt t="573647" x="3544888" y="4795838"/>
          <p14:tracePt t="573680" x="3527425" y="4795838"/>
          <p14:tracePt t="573844" x="3473450" y="4795838"/>
          <p14:tracePt t="573867" x="3419475" y="4795838"/>
          <p14:tracePt t="573897" x="3384550" y="4795838"/>
          <p14:tracePt t="573930" x="3348038" y="4805363"/>
          <p14:tracePt t="573964" x="3367088" y="4805363"/>
          <p14:tracePt t="574078" x="3446463" y="4805363"/>
          <p14:tracePt t="574111" x="3527425" y="4786313"/>
          <p14:tracePt t="574133" x="3562350" y="4786313"/>
          <p14:tracePt t="574164" x="3544888" y="4786313"/>
          <p14:tracePt t="574264" x="3517900" y="4786313"/>
          <p14:tracePt t="574297" x="3500438" y="4786313"/>
          <p14:tracePt t="574327" x="3473450" y="4786313"/>
          <p14:tracePt t="574361" x="3554413" y="4778375"/>
          <p14:tracePt t="574464" x="3589338" y="4778375"/>
          <p14:tracePt t="574497" x="3598863" y="4778375"/>
          <p14:tracePt t="574530" x="3581400" y="4778375"/>
          <p14:tracePt t="574611" x="3554413" y="4778375"/>
          <p14:tracePt t="574634" x="3527425" y="4778375"/>
          <p14:tracePt t="574664" x="3500438" y="4778375"/>
          <p14:tracePt t="574697" x="3473450" y="4778375"/>
          <p14:tracePt t="575616" x="3500438" y="4786313"/>
          <p14:tracePt t="576248" x="3517900" y="4786313"/>
          <p14:tracePt t="576281" x="3536950" y="4786313"/>
          <p14:tracePt t="576314" x="3536950" y="4778375"/>
          <p14:tracePt t="576344" x="3544888" y="4778375"/>
          <p14:tracePt t="577095" x="3554413" y="4768850"/>
          <p14:tracePt t="577133" x="3562350" y="4741863"/>
          <p14:tracePt t="577664" x="3589338" y="4706938"/>
          <p14:tracePt t="577697" x="3608388" y="4652963"/>
          <p14:tracePt t="577731" x="3633788" y="4598988"/>
          <p14:tracePt t="577764" x="3652838" y="4581525"/>
          <p14:tracePt t="577798" x="3660775" y="4564063"/>
          <p14:tracePt t="577845" x="3670300" y="4537075"/>
          <p14:tracePt t="577867" x="3679825" y="4519613"/>
          <p14:tracePt t="577898" x="3670300" y="4510088"/>
          <p14:tracePt t="577964" x="3660775" y="4510088"/>
          <p14:tracePt t="577998" x="3679825" y="4519613"/>
          <p14:tracePt t="578367" x="3697288" y="4537075"/>
          <p14:tracePt t="578400" x="3697288" y="4545013"/>
          <p14:tracePt t="578431" x="3705225" y="4545013"/>
          <p14:tracePt t="578498" x="3705225" y="4537075"/>
          <p14:tracePt t="579415" x="3697288" y="4537075"/>
          <p14:tracePt t="579498" x="3670300" y="453707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Complex Pipeline</a:t>
            </a:r>
            <a:endParaRPr lang="ru-RU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047697"/>
              </p:ext>
            </p:extLst>
          </p:nvPr>
        </p:nvGraphicFramePr>
        <p:xfrm>
          <a:off x="849138" y="1715914"/>
          <a:ext cx="7755867" cy="447039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61763"/>
                <a:gridCol w="861763"/>
                <a:gridCol w="861763"/>
                <a:gridCol w="861763"/>
                <a:gridCol w="861763"/>
                <a:gridCol w="861763"/>
                <a:gridCol w="861763"/>
                <a:gridCol w="861763"/>
                <a:gridCol w="861763"/>
              </a:tblGrid>
              <a:tr h="745066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Neo Sans Intel" panose="020B0504020202020204" pitchFamily="34" charset="0"/>
                        </a:rPr>
                        <a:t>F</a:t>
                      </a:r>
                      <a:endParaRPr lang="ru-RU" sz="2800" dirty="0"/>
                    </a:p>
                  </a:txBody>
                  <a:tcPr marL="116338" marR="116338" marT="58169" marB="58169" anchor="ctr">
                    <a:solidFill>
                      <a:srgbClr val="CB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D</a:t>
                      </a:r>
                      <a:endParaRPr lang="ru-RU" sz="2800" dirty="0"/>
                    </a:p>
                  </a:txBody>
                  <a:tcPr marL="116338" marR="116338" marT="58169" marB="58169" anchor="ctr">
                    <a:solidFill>
                      <a:srgbClr val="CBD5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I</a:t>
                      </a:r>
                      <a:endParaRPr lang="ru-RU" sz="2800" dirty="0"/>
                    </a:p>
                  </a:txBody>
                  <a:tcPr marL="116338" marR="116338" marT="58169" marB="58169" anchor="ctr">
                    <a:solidFill>
                      <a:srgbClr val="F3702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E</a:t>
                      </a:r>
                      <a:endParaRPr lang="ru-RU" sz="2800" dirty="0"/>
                    </a:p>
                  </a:txBody>
                  <a:tcPr marL="116338" marR="116338" marT="58169" marB="581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W</a:t>
                      </a:r>
                      <a:endParaRPr lang="ru-RU" sz="2800" dirty="0"/>
                    </a:p>
                  </a:txBody>
                  <a:tcPr marL="116338" marR="116338" marT="58169" marB="58169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</a:tr>
              <a:tr h="745066"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E</a:t>
                      </a:r>
                      <a:endParaRPr lang="ru-RU" sz="2800" dirty="0"/>
                    </a:p>
                  </a:txBody>
                  <a:tcPr marL="116338" marR="116338" marT="58169" marB="581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Mem1</a:t>
                      </a:r>
                      <a:endParaRPr lang="ru-RU" sz="2000" dirty="0"/>
                    </a:p>
                  </a:txBody>
                  <a:tcPr marT="58169" marB="581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Mem1</a:t>
                      </a:r>
                      <a:endParaRPr lang="ru-RU" sz="2000" dirty="0"/>
                    </a:p>
                  </a:txBody>
                  <a:tcPr marT="58169" marB="581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…</a:t>
                      </a:r>
                      <a:endParaRPr lang="ru-RU" sz="2800" dirty="0"/>
                    </a:p>
                  </a:txBody>
                  <a:tcPr marL="116338" marR="116338" marT="58169" marB="581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W</a:t>
                      </a:r>
                      <a:endParaRPr lang="ru-RU" sz="2800" dirty="0"/>
                    </a:p>
                  </a:txBody>
                  <a:tcPr marL="116338" marR="116338" marT="58169" marB="58169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</a:tr>
              <a:tr h="745066"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Mul1</a:t>
                      </a:r>
                      <a:endParaRPr lang="ru-RU" sz="2000" dirty="0"/>
                    </a:p>
                  </a:txBody>
                  <a:tcPr marL="116338" marR="116338" marT="58169" marB="5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61922"/>
                          </a:solidFill>
                          <a:effectLst/>
                          <a:uLnTx/>
                          <a:uFillTx/>
                          <a:latin typeface="+mn-lt"/>
                        </a:rPr>
                        <a:t>Mul2</a:t>
                      </a:r>
                      <a:endParaRPr kumimoji="0" lang="ru-RU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61922"/>
                        </a:solidFill>
                        <a:effectLst/>
                        <a:uLnTx/>
                        <a:uFillTx/>
                        <a:latin typeface="+mn-lt"/>
                      </a:endParaRPr>
                    </a:p>
                  </a:txBody>
                  <a:tcPr marL="116338" marR="116338" marT="58169" marB="5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61922"/>
                          </a:solidFill>
                          <a:effectLst/>
                          <a:uLnTx/>
                          <a:uFillTx/>
                          <a:latin typeface="+mn-lt"/>
                        </a:rPr>
                        <a:t>Mul3</a:t>
                      </a:r>
                      <a:endParaRPr kumimoji="0" lang="ru-RU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61922"/>
                        </a:solidFill>
                        <a:effectLst/>
                        <a:uLnTx/>
                        <a:uFillTx/>
                        <a:latin typeface="+mn-lt"/>
                      </a:endParaRPr>
                    </a:p>
                  </a:txBody>
                  <a:tcPr marL="116338" marR="116338" marT="58169" marB="581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W</a:t>
                      </a:r>
                      <a:endParaRPr lang="ru-RU" sz="2800" dirty="0"/>
                    </a:p>
                  </a:txBody>
                  <a:tcPr marL="116338" marR="116338" marT="58169" marB="58169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</a:tr>
              <a:tr h="745066">
                <a:tc>
                  <a:txBody>
                    <a:bodyPr/>
                    <a:lstStyle/>
                    <a:p>
                      <a:pPr algn="ctr"/>
                      <a:endParaRPr lang="ru-RU" sz="280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Div1</a:t>
                      </a:r>
                      <a:endParaRPr lang="ru-RU" sz="2000" dirty="0"/>
                    </a:p>
                  </a:txBody>
                  <a:tcPr marL="116338" marR="116338" marT="58169" marB="5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61922"/>
                          </a:solidFill>
                          <a:effectLst/>
                          <a:uLnTx/>
                          <a:uFillTx/>
                          <a:latin typeface="+mn-lt"/>
                        </a:rPr>
                        <a:t>Div2</a:t>
                      </a:r>
                      <a:endParaRPr kumimoji="0" lang="ru-RU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61922"/>
                        </a:solidFill>
                        <a:effectLst/>
                        <a:uLnTx/>
                        <a:uFillTx/>
                        <a:latin typeface="+mn-lt"/>
                      </a:endParaRPr>
                    </a:p>
                  </a:txBody>
                  <a:tcPr marL="116338" marR="116338" marT="58169" marB="5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61922"/>
                          </a:solidFill>
                          <a:effectLst/>
                          <a:uLnTx/>
                          <a:uFillTx/>
                          <a:latin typeface="+mn-lt"/>
                        </a:rPr>
                        <a:t>Div3</a:t>
                      </a:r>
                      <a:endParaRPr kumimoji="0" lang="ru-RU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61922"/>
                        </a:solidFill>
                        <a:effectLst/>
                        <a:uLnTx/>
                        <a:uFillTx/>
                        <a:latin typeface="+mn-lt"/>
                      </a:endParaRPr>
                    </a:p>
                  </a:txBody>
                  <a:tcPr marL="116338" marR="116338" marT="58169" marB="5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61922"/>
                          </a:solidFill>
                          <a:effectLst/>
                          <a:uLnTx/>
                          <a:uFillTx/>
                          <a:latin typeface="+mn-lt"/>
                        </a:rPr>
                        <a:t>Div4</a:t>
                      </a:r>
                      <a:endParaRPr kumimoji="0" lang="ru-RU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61922"/>
                        </a:solidFill>
                        <a:effectLst/>
                        <a:uLnTx/>
                        <a:uFillTx/>
                        <a:latin typeface="+mn-lt"/>
                      </a:endParaRPr>
                    </a:p>
                  </a:txBody>
                  <a:tcPr marL="116338" marR="116338" marT="58169" marB="58169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61922"/>
                          </a:solidFill>
                          <a:effectLst/>
                          <a:uLnTx/>
                          <a:uFillTx/>
                          <a:latin typeface="+mn-lt"/>
                        </a:rPr>
                        <a:t>Div5</a:t>
                      </a:r>
                      <a:endParaRPr kumimoji="0" lang="ru-RU" sz="200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61922"/>
                        </a:solidFill>
                        <a:effectLst/>
                        <a:uLnTx/>
                        <a:uFillTx/>
                        <a:latin typeface="+mn-lt"/>
                      </a:endParaRPr>
                    </a:p>
                  </a:txBody>
                  <a:tcPr marL="116338" marR="116338" marT="58169" marB="5816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W</a:t>
                      </a:r>
                      <a:endParaRPr lang="ru-RU" sz="2800" dirty="0"/>
                    </a:p>
                  </a:txBody>
                  <a:tcPr marL="116338" marR="116338" marT="58169" marB="58169"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745066"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</a:tr>
              <a:tr h="745066">
                <a:tc>
                  <a:txBody>
                    <a:bodyPr/>
                    <a:lstStyle/>
                    <a:p>
                      <a:pPr algn="ctr"/>
                      <a:endParaRPr lang="ru-RU" sz="280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u-RU" sz="2800" dirty="0"/>
                    </a:p>
                  </a:txBody>
                  <a:tcPr marL="116338" marR="116338" marT="58169" marB="58169" anchor="ctr">
                    <a:noFill/>
                  </a:tcPr>
                </a:tc>
              </a:tr>
            </a:tbl>
          </a:graphicData>
        </a:graphic>
      </p:graphicFrame>
      <p:sp>
        <p:nvSpPr>
          <p:cNvPr id="5" name="Rounded Rectangular Callout 4"/>
          <p:cNvSpPr/>
          <p:nvPr/>
        </p:nvSpPr>
        <p:spPr bwMode="auto">
          <a:xfrm>
            <a:off x="440590" y="3108237"/>
            <a:ext cx="2528390" cy="2671673"/>
          </a:xfrm>
          <a:prstGeom prst="wedgeRoundRectCallout">
            <a:avLst>
              <a:gd name="adj1" fmla="val 41474"/>
              <a:gd name="adj2" fmla="val -75367"/>
              <a:gd name="adj3" fmla="val 16667"/>
            </a:avLst>
          </a:prstGeom>
          <a:solidFill>
            <a:schemeClr val="bg1"/>
          </a:solidFill>
          <a:ln w="19050">
            <a:solidFill>
              <a:schemeClr val="accent1"/>
            </a:solidFill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400" b="1" dirty="0" smtClean="0">
                <a:solidFill>
                  <a:schemeClr val="accent1"/>
                </a:solidFill>
                <a:latin typeface="Neo Sans Intel" pitchFamily="34" charset="0"/>
                <a:cs typeface="Arial" pitchFamily="34" charset="0"/>
              </a:rPr>
              <a:t>Issue 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is a new stage responsible for analyzing </a:t>
            </a:r>
            <a:r>
              <a:rPr lang="en-US" sz="1400" dirty="0" err="1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WaW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 dependencies and resource conflict on </a:t>
            </a:r>
            <a:r>
              <a:rPr lang="en-US" sz="1400" dirty="0" err="1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writeback</a:t>
            </a:r>
            <a:endParaRPr lang="en-US" sz="1400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  <a:p>
            <a:pPr algn="ctr" eaLnBrk="0" hangingPunct="0"/>
            <a:endParaRPr lang="en-US" sz="1400" dirty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  <a:p>
            <a:pPr algn="ctr" eaLnBrk="0" hangingPunct="0"/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To prevent violation of </a:t>
            </a:r>
            <a:r>
              <a:rPr lang="en-US" sz="1400" dirty="0" err="1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WaW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 or </a:t>
            </a:r>
            <a:r>
              <a:rPr lang="en-US" sz="1400" dirty="0" err="1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writeback</a:t>
            </a:r>
            <a:r>
              <a:rPr lang="en-US" sz="1400" dirty="0" smtClean="0">
                <a:solidFill>
                  <a:sysClr val="windowText" lastClr="000000"/>
                </a:solidFill>
                <a:latin typeface="Neo Sans Intel" pitchFamily="34" charset="0"/>
                <a:cs typeface="Arial" pitchFamily="34" charset="0"/>
              </a:rPr>
              <a:t> conflict an instruction that causes it is stalled on this stage</a:t>
            </a:r>
            <a:endParaRPr lang="en-US" sz="1400" b="1" dirty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  <a:p>
            <a:pPr algn="ctr" eaLnBrk="0" hangingPunct="0"/>
            <a:endParaRPr lang="en-US" sz="1400" b="1" dirty="0" smtClean="0">
              <a:solidFill>
                <a:sysClr val="windowText" lastClr="000000"/>
              </a:solidFill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8277096"/>
      </p:ext>
    </p:extLst>
  </p:cSld>
  <p:clrMapOvr>
    <a:masterClrMapping/>
  </p:clrMapOvr>
  <p:transition advTm="16616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</p:bldLst>
  </p:timing>
  <p:extLst>
    <p:ext uri="{3A86A75C-4F4B-4683-9AE1-C65F6400EC91}">
      <p14:laserTraceLst xmlns:p14="http://schemas.microsoft.com/office/powerpoint/2010/main">
        <p14:tracePtLst>
          <p14:tracePt t="9978" x="3670300" y="4500563"/>
          <p14:tracePt t="10292" x="3687763" y="4448175"/>
          <p14:tracePt t="10322" x="3687763" y="4394200"/>
          <p14:tracePt t="10345" x="3652838" y="4305300"/>
          <p14:tracePt t="10376" x="3625850" y="4259263"/>
          <p14:tracePt t="10409" x="3598863" y="4214813"/>
          <p14:tracePt t="10442" x="3562350" y="4116388"/>
          <p14:tracePt t="10476" x="3527425" y="3992563"/>
          <p14:tracePt t="10509" x="3509963" y="3956050"/>
          <p14:tracePt t="10539" x="3473450" y="3849688"/>
          <p14:tracePt t="10572" x="3419475" y="3751263"/>
          <p14:tracePt t="10595" x="3367088" y="3652838"/>
          <p14:tracePt t="10625" x="3295650" y="3544888"/>
          <p14:tracePt t="10659" x="3224213" y="3421063"/>
          <p14:tracePt t="10692" x="3152775" y="3303588"/>
          <p14:tracePt t="10725" x="3044825" y="3170238"/>
          <p14:tracePt t="10759" x="2894013" y="3009900"/>
          <p14:tracePt t="10792" x="2813050" y="2901950"/>
          <p14:tracePt t="10822" x="2759075" y="2822575"/>
          <p14:tracePt t="10845" x="2724150" y="2778125"/>
          <p14:tracePt t="10859" x="2643188" y="2670175"/>
          <p14:tracePt t="10892" x="2571750" y="2589213"/>
          <p14:tracePt t="10924" x="2517775" y="2563813"/>
          <p14:tracePt t="10943" x="2455863" y="2509838"/>
          <p14:tracePt t="10976" x="2384425" y="2428875"/>
          <p14:tracePt t="11008" x="2286000" y="2357438"/>
          <p14:tracePt t="11038" x="2205038" y="2295525"/>
          <p14:tracePt t="11061" x="2133600" y="2251075"/>
          <p14:tracePt t="11093" x="2062163" y="2197100"/>
          <p14:tracePt t="11125" x="1965325" y="2143125"/>
          <p14:tracePt t="11158" x="1847850" y="2098675"/>
          <p14:tracePt t="11191" x="1714500" y="2054225"/>
          <p14:tracePt t="11224" x="1581150" y="1992313"/>
          <p14:tracePt t="11258" x="1509713" y="1965325"/>
          <p14:tracePt t="11288" x="1384300" y="1911350"/>
          <p14:tracePt t="11321" x="1322388" y="1884363"/>
          <p14:tracePt t="11344" x="1303338" y="1884363"/>
          <p14:tracePt t="11375" x="1187450" y="1893888"/>
          <p14:tracePt t="11408" x="1098550" y="1911350"/>
          <p14:tracePt t="11441" x="1036638" y="1938338"/>
          <p14:tracePt t="11475" x="1000125" y="1955800"/>
          <p14:tracePt t="11508" x="982663" y="1973263"/>
          <p14:tracePt t="11538" x="965200" y="1992313"/>
          <p14:tracePt t="11571" x="938213" y="2027238"/>
          <p14:tracePt t="11610" x="911225" y="2063750"/>
          <p14:tracePt t="11641" x="893763" y="2160588"/>
          <p14:tracePt t="11674" x="893763" y="2232025"/>
          <p14:tracePt t="11708" x="938213" y="2312988"/>
          <p14:tracePt t="11741" x="982663" y="2428875"/>
          <p14:tracePt t="11775" x="1036638" y="2473325"/>
          <p14:tracePt t="11821" x="1098550" y="2492375"/>
          <p14:tracePt t="11845" x="1116013" y="2509838"/>
          <p14:tracePt t="11861" x="1133475" y="2527300"/>
          <p14:tracePt t="11891" x="1196975" y="2554288"/>
          <p14:tracePt t="11924" x="1214438" y="2563813"/>
          <p14:tracePt t="11942" x="1295400" y="2571750"/>
          <p14:tracePt t="11975" x="1357313" y="2554288"/>
          <p14:tracePt t="12008" x="1401763" y="2536825"/>
          <p14:tracePt t="12041" x="1482725" y="2492375"/>
          <p14:tracePt t="12077" x="1562100" y="2455863"/>
          <p14:tracePt t="12111" x="1625600" y="2428875"/>
          <p14:tracePt t="12141" x="1670050" y="2393950"/>
          <p14:tracePt t="12174" x="1687513" y="2303463"/>
          <p14:tracePt t="12208" x="1670050" y="2125663"/>
          <p14:tracePt t="12241" x="1554163" y="1911350"/>
          <p14:tracePt t="12275" x="1419225" y="1776413"/>
          <p14:tracePt t="12321" x="1268413" y="1679575"/>
          <p14:tracePt t="12344" x="1160463" y="1652588"/>
          <p14:tracePt t="12374" x="1089025" y="1652588"/>
          <p14:tracePt t="12408" x="1027113" y="1670050"/>
          <p14:tracePt t="12442" x="1009650" y="1679575"/>
          <p14:tracePt t="12475" x="990600" y="1704975"/>
          <p14:tracePt t="12508" x="965200" y="1751013"/>
          <p14:tracePt t="12538" x="928688" y="1849438"/>
          <p14:tracePt t="12571" x="928688" y="1884363"/>
          <p14:tracePt t="12595" x="928688" y="1901825"/>
          <p14:tracePt t="12625" x="928688" y="1928813"/>
          <p14:tracePt t="12658" x="928688" y="1955800"/>
          <p14:tracePt t="12691" x="928688" y="2009775"/>
          <p14:tracePt t="12724" x="1044575" y="2206625"/>
          <p14:tracePt t="12758" x="1268413" y="2401888"/>
          <p14:tracePt t="12789" x="1571625" y="2554288"/>
          <p14:tracePt t="12822" x="1803400" y="2589213"/>
          <p14:tracePt t="12844" x="1911350" y="2589213"/>
          <p14:tracePt t="12876" x="1938338" y="2563813"/>
          <p14:tracePt t="12908" x="1973263" y="2536825"/>
          <p14:tracePt t="12942" x="2009775" y="2482850"/>
          <p14:tracePt t="12975" x="2108200" y="2420938"/>
          <p14:tracePt t="13008" x="2133600" y="2393950"/>
          <p14:tracePt t="13039" x="2160588" y="2374900"/>
          <p14:tracePt t="13071" x="2187575" y="2312988"/>
          <p14:tracePt t="13094" x="2205038" y="2232025"/>
          <p14:tracePt t="13124" x="2205038" y="2179638"/>
          <p14:tracePt t="13158" x="2187575" y="2116138"/>
          <p14:tracePt t="13191" x="2152650" y="2017713"/>
          <p14:tracePt t="13224" x="2116138" y="1973263"/>
          <p14:tracePt t="13258" x="2089150" y="1965325"/>
          <p14:tracePt t="13305" x="2062163" y="1965325"/>
          <p14:tracePt t="13343" x="2009775" y="1973263"/>
          <p14:tracePt t="13374" x="1982788" y="2000250"/>
          <p14:tracePt t="13408" x="1946275" y="2036763"/>
          <p14:tracePt t="13441" x="1928813" y="2063750"/>
          <p14:tracePt t="13474" x="1911350" y="2108200"/>
          <p14:tracePt t="13508" x="1911350" y="2143125"/>
          <p14:tracePt t="13538" x="1919288" y="2170113"/>
          <p14:tracePt t="13572" x="1928813" y="2206625"/>
          <p14:tracePt t="13595" x="1982788" y="2224088"/>
          <p14:tracePt t="13625" x="2044700" y="2224088"/>
          <p14:tracePt t="13658" x="2116138" y="2259013"/>
          <p14:tracePt t="13692" x="2205038" y="2286000"/>
          <p14:tracePt t="13725" x="2295525" y="2286000"/>
          <p14:tracePt t="13758" x="2347913" y="2251075"/>
          <p14:tracePt t="13789" x="2366963" y="2232025"/>
          <p14:tracePt t="13811" x="2393950" y="2187575"/>
          <p14:tracePt t="13844" x="2428875" y="2098675"/>
          <p14:tracePt t="13874" x="2438400" y="2036763"/>
          <p14:tracePt t="13908" x="2401888" y="1946275"/>
          <p14:tracePt t="13942" x="2312988" y="1839913"/>
          <p14:tracePt t="13975" x="2232025" y="1795463"/>
          <p14:tracePt t="14008" x="2197100" y="1785938"/>
          <p14:tracePt t="14042" x="2179638" y="1785938"/>
          <p14:tracePt t="14072" x="2152650" y="1795463"/>
          <p14:tracePt t="14095" x="2133600" y="1795463"/>
          <p14:tracePt t="14124" x="2108200" y="1866900"/>
          <p14:tracePt t="14274" x="2081213" y="1992313"/>
          <p14:tracePt t="14305" x="2071688" y="2143125"/>
          <p14:tracePt t="14328" x="2125663" y="2251075"/>
          <p14:tracePt t="14361" x="2251075" y="2349500"/>
          <p14:tracePt t="14391" x="2438400" y="2428875"/>
          <p14:tracePt t="14425" x="2509838" y="2446338"/>
          <p14:tracePt t="14442" x="2652713" y="2473325"/>
          <p14:tracePt t="14474" x="2776538" y="2473325"/>
          <p14:tracePt t="14508" x="2867025" y="2455863"/>
          <p14:tracePt t="14538" x="3000375" y="2420938"/>
          <p14:tracePt t="14572" x="3116263" y="2384425"/>
          <p14:tracePt t="14594" x="3160713" y="2357438"/>
          <p14:tracePt t="14625" x="3197225" y="2339975"/>
          <p14:tracePt t="14658" x="3241675" y="2312988"/>
          <p14:tracePt t="14692" x="3313113" y="2259013"/>
          <p14:tracePt t="14725" x="3348038" y="2197100"/>
          <p14:tracePt t="14758" x="3375025" y="2135188"/>
          <p14:tracePt t="14792" x="3394075" y="2071688"/>
          <p14:tracePt t="14822" x="3394075" y="2000250"/>
          <p14:tracePt t="14845" x="3340100" y="1884363"/>
          <p14:tracePt t="14875" x="3232150" y="1741488"/>
          <p14:tracePt t="14909" x="3179763" y="1679575"/>
          <p14:tracePt t="14942" x="3081338" y="1633538"/>
          <p14:tracePt t="14975" x="2973388" y="1598613"/>
          <p14:tracePt t="15008" x="2884488" y="1571625"/>
          <p14:tracePt t="15038" x="2786063" y="1536700"/>
          <p14:tracePt t="15062" x="2714625" y="1536700"/>
          <p14:tracePt t="15094" x="2660650" y="1544638"/>
          <p14:tracePt t="15125" x="2562225" y="1571625"/>
          <p14:tracePt t="15158" x="2527300" y="1589088"/>
          <p14:tracePt t="15192" x="2500313" y="1616075"/>
          <p14:tracePt t="15225" x="2473325" y="1652588"/>
          <p14:tracePt t="15258" x="2455863" y="1679575"/>
          <p14:tracePt t="15289" x="2446338" y="1724025"/>
          <p14:tracePt t="15314" x="2446338" y="1768475"/>
          <p14:tracePt t="15344" x="2438400" y="1830388"/>
          <p14:tracePt t="15375" x="2428875" y="1893888"/>
          <p14:tracePt t="15408" x="2411413" y="1973263"/>
          <p14:tracePt t="15442" x="2411413" y="2017713"/>
          <p14:tracePt t="15475" x="2401888" y="2071688"/>
          <p14:tracePt t="15508" x="2401888" y="2098675"/>
          <p14:tracePt t="15541" x="2401888" y="2125663"/>
          <p14:tracePt t="15572" x="2419350" y="2170113"/>
          <p14:tracePt t="15595" x="2446338" y="2224088"/>
          <p14:tracePt t="15625" x="2482850" y="2312988"/>
          <p14:tracePt t="15658" x="2509838" y="2339975"/>
          <p14:tracePt t="15691" x="2517775" y="2357438"/>
          <p14:tracePt t="15725" x="2643188" y="2428875"/>
          <p14:tracePt t="15992" x="2751138" y="2482850"/>
          <p14:tracePt t="16025" x="2822575" y="2517775"/>
          <p14:tracePt t="16055" x="2928938" y="2554288"/>
          <p14:tracePt t="16078" x="3027363" y="2563813"/>
          <p14:tracePt t="16111" x="3152775" y="2581275"/>
          <p14:tracePt t="16142" x="3251200" y="2571750"/>
          <p14:tracePt t="16175" x="3348038" y="2536825"/>
          <p14:tracePt t="16208" x="3438525" y="2500313"/>
          <p14:tracePt t="16242" x="3465513" y="2473325"/>
          <p14:tracePt t="16275" x="3482975" y="2455863"/>
          <p14:tracePt t="16305" x="3500438" y="2411413"/>
          <p14:tracePt t="16328" x="3517900" y="2374900"/>
          <p14:tracePt t="16361" x="3517900" y="2339975"/>
          <p14:tracePt t="16392" x="3517900" y="2278063"/>
          <p14:tracePt t="16425" x="3509963" y="2232025"/>
          <p14:tracePt t="16443" x="3465513" y="2143125"/>
          <p14:tracePt t="16476" x="3438525" y="2089150"/>
          <p14:tracePt t="16508" x="3411538" y="2054225"/>
          <p14:tracePt t="16555" x="3375025" y="1992313"/>
          <p14:tracePt t="16589" x="3340100" y="1920875"/>
          <p14:tracePt t="16611" x="3303588" y="1866900"/>
          <p14:tracePt t="16642" x="3268663" y="1830388"/>
          <p14:tracePt t="16675" x="3232150" y="1803400"/>
          <p14:tracePt t="16709" x="3187700" y="1758950"/>
          <p14:tracePt t="16742" x="3152775" y="1724025"/>
          <p14:tracePt t="16775" x="3108325" y="1704975"/>
          <p14:tracePt t="16805" x="3036888" y="1679575"/>
          <p14:tracePt t="16828" x="2965450" y="1660525"/>
          <p14:tracePt t="16861" x="2928938" y="1660525"/>
          <p14:tracePt t="16892" x="2884488" y="1660525"/>
          <p14:tracePt t="16925" x="2857500" y="1660525"/>
          <p14:tracePt t="16943" x="2803525" y="1670050"/>
          <p14:tracePt t="16976" x="2751138" y="1697038"/>
          <p14:tracePt t="17008" x="2724150" y="1714500"/>
          <p14:tracePt t="17042" x="2697163" y="1731963"/>
          <p14:tracePt t="17072" x="2679700" y="1751013"/>
          <p14:tracePt t="17095" x="2652713" y="1776413"/>
          <p14:tracePt t="17128" x="2633663" y="1795463"/>
          <p14:tracePt t="17159" x="2616200" y="1839913"/>
          <p14:tracePt t="17191" x="2608263" y="1901825"/>
          <p14:tracePt t="17225" x="2608263" y="1992313"/>
          <p14:tracePt t="17258" x="2616200" y="2071688"/>
          <p14:tracePt t="17305" x="2643188" y="2152650"/>
          <p14:tracePt t="17328" x="2660650" y="2187575"/>
          <p14:tracePt t="17361" x="2679700" y="2214563"/>
          <p14:tracePt t="17392" x="2705100" y="2251075"/>
          <p14:tracePt t="17425" x="2724150" y="2278063"/>
          <p14:tracePt t="17443" x="2776538" y="2303463"/>
          <p14:tracePt t="17475" x="2857500" y="2339975"/>
          <p14:tracePt t="17508" x="2919413" y="2366963"/>
          <p14:tracePt t="17539" x="2928938" y="2366963"/>
          <p14:tracePt t="19708" x="2894013" y="2455863"/>
          <p14:tracePt t="20209" x="2894013" y="2465388"/>
          <p14:tracePt t="20242" x="2874963" y="2482850"/>
          <p14:tracePt t="20322" x="2840038" y="2500313"/>
          <p14:tracePt t="20345" x="2857500" y="2465388"/>
          <p14:tracePt t="20442" x="2874963" y="2446338"/>
          <p14:tracePt t="20476" x="2894013" y="2438400"/>
          <p14:tracePt t="20509" x="2901950" y="2420938"/>
          <p14:tracePt t="20539" x="2911475" y="2420938"/>
          <p14:tracePt t="30412" x="2938463" y="2411413"/>
          <p14:tracePt t="31027" x="2955925" y="2393950"/>
          <p14:tracePt t="31060" x="2982913" y="2393950"/>
          <p14:tracePt t="31090" x="3071813" y="2384425"/>
          <p14:tracePt t="31113" x="3125788" y="2393950"/>
          <p14:tracePt t="32041" x="3152775" y="2357438"/>
          <p14:tracePt t="32194" x="3170238" y="2322513"/>
          <p14:tracePt t="32227" x="3197225" y="2303463"/>
          <p14:tracePt t="32260" x="3214688" y="2278063"/>
          <p14:tracePt t="32294" x="3232150" y="2259013"/>
          <p14:tracePt t="32324" x="3259138" y="2232025"/>
          <p14:tracePt t="32357" x="3268663" y="2214563"/>
          <p14:tracePt t="32380" x="3295650" y="2160588"/>
          <p14:tracePt t="32410" x="3322638" y="2081213"/>
          <p14:tracePt t="32444" x="3322638" y="2017713"/>
          <p14:tracePt t="32478" x="3303588" y="1973263"/>
          <p14:tracePt t="32510" x="3187700" y="1839913"/>
          <p14:tracePt t="32543" x="3116263" y="1758950"/>
          <p14:tracePt t="32574" x="3054350" y="1697038"/>
          <p14:tracePt t="32597" x="2982913" y="1643063"/>
          <p14:tracePt t="32630" x="2955925" y="1616075"/>
          <p14:tracePt t="32660" x="2919413" y="1589088"/>
          <p14:tracePt t="32693" x="2894013" y="1571625"/>
          <p14:tracePt t="32727" x="2874963" y="1554163"/>
          <p14:tracePt t="32760" x="2857500" y="1544638"/>
          <p14:tracePt t="32793" x="2840038" y="1536700"/>
          <p14:tracePt t="32824" x="2813050" y="1536700"/>
          <p14:tracePt t="32847" x="2786063" y="1536700"/>
          <p14:tracePt t="32881" x="2759075" y="1544638"/>
          <p14:tracePt t="32911" x="2732088" y="1562100"/>
          <p14:tracePt t="32944" x="2705100" y="1581150"/>
          <p14:tracePt t="32977" x="2679700" y="1608138"/>
          <p14:tracePt t="33010" x="2652713" y="1625600"/>
          <p14:tracePt t="33044" x="2633663" y="1633538"/>
          <p14:tracePt t="33074" x="2616200" y="1660525"/>
          <p14:tracePt t="33097" x="2598738" y="1687513"/>
          <p14:tracePt t="33130" x="2581275" y="1751013"/>
          <p14:tracePt t="33160" x="2571750" y="1830388"/>
          <p14:tracePt t="33194" x="2571750" y="1893888"/>
          <p14:tracePt t="33227" x="2571750" y="1938338"/>
          <p14:tracePt t="33260" x="2589213" y="2017713"/>
          <p14:tracePt t="33294" x="2589213" y="2054225"/>
          <p14:tracePt t="33324" x="2608263" y="2108200"/>
          <p14:tracePt t="33347" x="2625725" y="2160588"/>
          <p14:tracePt t="33380" x="2660650" y="2232025"/>
          <p14:tracePt t="33410" x="2679700" y="2251075"/>
          <p14:tracePt t="33428" x="2687638" y="2259013"/>
          <p14:tracePt t="33444" x="2724150" y="2312988"/>
          <p14:tracePt t="33477" x="2776538" y="2357438"/>
          <p14:tracePt t="33510" x="2813050" y="2384425"/>
          <p14:tracePt t="33544" x="2847975" y="2401888"/>
          <p14:tracePt t="33574" x="2919413" y="2438400"/>
          <p14:tracePt t="33607" x="3044825" y="2455863"/>
          <p14:tracePt t="33631" x="3125788" y="2465388"/>
          <p14:tracePt t="33660" x="3224213" y="2492375"/>
          <p14:tracePt t="33694" x="3251200" y="2492375"/>
          <p14:tracePt t="33727" x="3276600" y="2492375"/>
          <p14:tracePt t="33759" x="3340100" y="2492375"/>
          <p14:tracePt t="33791" x="3367088" y="2473325"/>
          <p14:tracePt t="33824" x="3429000" y="2438400"/>
          <p14:tracePt t="33847" x="3465513" y="2401888"/>
          <p14:tracePt t="33880" x="3490913" y="2374900"/>
          <p14:tracePt t="33911" x="3527425" y="2312988"/>
          <p14:tracePt t="33944" x="3544888" y="2232025"/>
          <p14:tracePt t="33978" x="3544888" y="2187575"/>
          <p14:tracePt t="34011" x="3544888" y="2160588"/>
          <p14:tracePt t="34041" x="3536950" y="2089150"/>
          <p14:tracePt t="34074" x="3473450" y="2000250"/>
          <p14:tracePt t="34097" x="3446463" y="1965325"/>
          <p14:tracePt t="34130" x="3429000" y="1938338"/>
          <p14:tracePt t="34160" x="3402013" y="1911350"/>
          <p14:tracePt t="34194" x="3375025" y="1884363"/>
          <p14:tracePt t="34227" x="3340100" y="1857375"/>
          <p14:tracePt t="34260" x="3313113" y="1830388"/>
          <p14:tracePt t="34294" x="3295650" y="1822450"/>
          <p14:tracePt t="34324" x="3268663" y="1803400"/>
          <p14:tracePt t="34347" x="3214688" y="1776413"/>
          <p14:tracePt t="34380" x="3170238" y="1758950"/>
          <p14:tracePt t="34410" x="3133725" y="1741488"/>
          <p14:tracePt t="34444" x="3108325" y="1741488"/>
          <p14:tracePt t="34477" x="3071813" y="1741488"/>
          <p14:tracePt t="34510" x="3044825" y="1731963"/>
          <p14:tracePt t="34544" x="3017838" y="1731963"/>
          <p14:tracePt t="34591" x="2990850" y="1731963"/>
          <p14:tracePt t="34614" x="2955925" y="1731963"/>
          <p14:tracePt t="34644" x="2919413" y="1731963"/>
          <p14:tracePt t="34678" x="2840038" y="1768475"/>
          <p14:tracePt t="34711" x="2813050" y="1776413"/>
          <p14:tracePt t="34729" x="2759075" y="1812925"/>
          <p14:tracePt t="34762" x="2724150" y="1839913"/>
          <p14:tracePt t="34795" x="2705100" y="1849438"/>
          <p14:tracePt t="34826" x="2679700" y="1857375"/>
          <p14:tracePt t="34849" x="2660650" y="1874838"/>
          <p14:tracePt t="34881" x="2643188" y="1884363"/>
          <p14:tracePt t="34912" x="2616200" y="1901825"/>
          <p14:tracePt t="34945" x="2581275" y="1946275"/>
          <p14:tracePt t="34979" x="2562225" y="1973263"/>
          <p14:tracePt t="35012" x="2536825" y="2027238"/>
          <p14:tracePt t="35044" x="2509838" y="2098675"/>
          <p14:tracePt t="35074" x="2490788" y="2143125"/>
          <p14:tracePt t="35098" x="2490788" y="2179638"/>
          <p14:tracePt t="35131" x="2490788" y="2214563"/>
          <p14:tracePt t="35161" x="2509838" y="2251075"/>
          <p14:tracePt t="35195" x="2544763" y="2322513"/>
          <p14:tracePt t="35228" x="2571750" y="2384425"/>
          <p14:tracePt t="35262" x="2598738" y="2420938"/>
          <p14:tracePt t="35295" x="2616200" y="2438400"/>
          <p14:tracePt t="35325" x="2633663" y="2455863"/>
          <p14:tracePt t="35359" x="2633663" y="2465388"/>
          <p14:tracePt t="35381" x="2633663" y="2473325"/>
          <p14:tracePt t="35411" x="2633663" y="2482850"/>
          <p14:tracePt t="35545" x="2633663" y="2500313"/>
          <p14:tracePt t="35575" x="2608263" y="2544763"/>
          <p14:tracePt t="35609" x="2581275" y="2589213"/>
          <p14:tracePt t="35631" x="2544763" y="2625725"/>
          <p14:tracePt t="35661" x="2490788" y="2687638"/>
          <p14:tracePt t="35695" x="2303463" y="2857500"/>
          <p14:tracePt t="35729" x="2170113" y="2901950"/>
          <p14:tracePt t="35759" x="2027238" y="2946400"/>
          <p14:tracePt t="35795" x="1973263" y="2965450"/>
          <p14:tracePt t="35825" x="1938338" y="2992438"/>
          <p14:tracePt t="35848" x="1911350" y="3009900"/>
          <p14:tracePt t="35881" x="1893888" y="3027363"/>
          <p14:tracePt t="35928" x="1874838" y="3036888"/>
          <p14:tracePt t="35946" x="1839913" y="3071813"/>
          <p14:tracePt t="35979" x="1822450" y="3081338"/>
          <p14:tracePt t="36012" x="1822450" y="3089275"/>
          <p14:tracePt t="36045" x="1795463" y="3116263"/>
          <p14:tracePt t="36092" x="1768475" y="3143250"/>
          <p14:tracePt t="36115" x="1731963" y="3187700"/>
          <p14:tracePt t="36145" x="1652588" y="3251200"/>
          <p14:tracePt t="36178" x="1633538" y="3278188"/>
          <p14:tracePt t="36212" x="1633538" y="3224213"/>
          <p14:tracePt t="36295" x="1633538" y="3214688"/>
          <p14:tracePt t="36381" x="1633538" y="3197225"/>
          <p14:tracePt t="36428" x="1643063" y="3179763"/>
          <p14:tracePt t="36446" x="1643063" y="3160713"/>
          <p14:tracePt t="36478" x="1652588" y="3152775"/>
          <p14:tracePt t="36512" x="1670050" y="3135313"/>
          <p14:tracePt t="36592" x="1679575" y="3135313"/>
          <p14:tracePt t="36615" x="1687513" y="3125788"/>
          <p14:tracePt t="36678" x="1697038" y="3116263"/>
          <p14:tracePt t="36728" x="1731963" y="3108325"/>
          <p14:tracePt t="36761" x="1758950" y="3108325"/>
          <p14:tracePt t="36795" x="1776413" y="3089275"/>
          <p14:tracePt t="36842" x="1776413" y="3081338"/>
          <p14:tracePt t="36912" x="1776413" y="3089275"/>
          <p14:tracePt t="37711" x="1776413" y="3152775"/>
          <p14:tracePt t="37912" x="1795463" y="3206750"/>
          <p14:tracePt t="37945" x="1803400" y="3259138"/>
          <p14:tracePt t="37980" x="1812925" y="3286125"/>
          <p14:tracePt t="38011" x="1822450" y="3313113"/>
          <p14:tracePt t="38044" x="1822450" y="3322638"/>
          <p14:tracePt t="49649" x="1822450" y="3313113"/>
          <p14:tracePt t="49947" x="2054225" y="3089275"/>
          <p14:tracePt t="49980" x="2411413" y="2813050"/>
          <p14:tracePt t="50013" x="2589213" y="2670175"/>
          <p14:tracePt t="50047" x="2589213" y="2660650"/>
          <p14:tracePt t="50077" x="2608263" y="2652713"/>
          <p14:tracePt t="50110" x="2643188" y="2625725"/>
          <p14:tracePt t="50149" x="2660650" y="2589213"/>
          <p14:tracePt t="50180" x="2697163" y="2554288"/>
          <p14:tracePt t="50213" x="2813050" y="2465388"/>
          <p14:tracePt t="50247" x="2973388" y="2384425"/>
          <p14:tracePt t="50280" x="3089275" y="2349500"/>
          <p14:tracePt t="50313" x="3133725" y="2339975"/>
          <p14:tracePt t="50344" x="3160713" y="2322513"/>
          <p14:tracePt t="50367" x="3187700" y="2312988"/>
          <p14:tracePt t="50399" x="3214688" y="2295525"/>
          <p14:tracePt t="50430" x="3268663" y="2278063"/>
          <p14:tracePt t="50448" x="3367088" y="2251075"/>
          <p14:tracePt t="50480" x="3429000" y="2232025"/>
          <p14:tracePt t="50513" x="3482975" y="2214563"/>
          <p14:tracePt t="50547" x="3517900" y="2187575"/>
          <p14:tracePt t="50580" x="3554413" y="2170113"/>
          <p14:tracePt t="50611" x="3633788" y="2135188"/>
          <p14:tracePt t="50633" x="3705225" y="2116138"/>
          <p14:tracePt t="50666" x="3751263" y="2098675"/>
          <p14:tracePt t="50697" x="3867150" y="2098675"/>
          <p14:tracePt t="50730" x="3919538" y="2098675"/>
          <p14:tracePt t="50763" x="3938588" y="2108200"/>
          <p14:tracePt t="50797" x="3956050" y="2108200"/>
          <p14:tracePt t="50827" x="3990975" y="2135188"/>
          <p14:tracePt t="50861" x="4010025" y="2143125"/>
          <p14:tracePt t="50883" x="4010025" y="2152650"/>
          <p14:tracePt t="50947" x="3973513" y="2160588"/>
          <p14:tracePt t="50981" x="3946525" y="2160588"/>
          <p14:tracePt t="51013" x="3938588" y="2160588"/>
          <p14:tracePt t="51047" x="3911600" y="2160588"/>
          <p14:tracePt t="51097" x="3884613" y="2135188"/>
          <p14:tracePt t="51133" x="3857625" y="2089150"/>
          <p14:tracePt t="51163" x="3840163" y="2063750"/>
          <p14:tracePt t="51197" x="3813175" y="2027238"/>
          <p14:tracePt t="51230" x="3795713" y="1992313"/>
          <p14:tracePt t="51263" x="3768725" y="1973263"/>
          <p14:tracePt t="51297" x="3751263" y="1946275"/>
          <p14:tracePt t="51330" x="3741738" y="1928813"/>
          <p14:tracePt t="51361" x="3724275" y="1920875"/>
          <p14:tracePt t="51383" x="3697288" y="1911350"/>
          <p14:tracePt t="51413" x="3679825" y="1911350"/>
          <p14:tracePt t="51447" x="3652838" y="1920875"/>
          <p14:tracePt t="51497" x="3625850" y="1965325"/>
          <p14:tracePt t="51531" x="3598863" y="2071688"/>
          <p14:tracePt t="51562" x="3589338" y="2152650"/>
          <p14:tracePt t="51593" x="3581400" y="2312988"/>
          <p14:tracePt t="51626" x="3581400" y="2571750"/>
          <p14:tracePt t="51647" x="3544888" y="2874963"/>
          <p14:tracePt t="51679" x="3571875" y="3179763"/>
          <p14:tracePt t="51712" x="3705225" y="3616325"/>
          <p14:tracePt t="51746" x="3759200" y="3795713"/>
          <p14:tracePt t="51779" x="3795713" y="3938588"/>
          <p14:tracePt t="51812" x="3813175" y="4019550"/>
          <p14:tracePt t="51843" x="3857625" y="4162425"/>
          <p14:tracePt t="51867" x="3911600" y="4278313"/>
          <p14:tracePt t="51898" x="4010025" y="4384675"/>
          <p14:tracePt t="51929" x="4044950" y="4421188"/>
          <p14:tracePt t="51947" x="4170363" y="4537075"/>
          <p14:tracePt t="51980" x="4276725" y="4564063"/>
          <p14:tracePt t="52013" x="4394200" y="4564063"/>
          <p14:tracePt t="52047" x="4527550" y="4572000"/>
          <p14:tracePt t="52077" x="4867275" y="4616450"/>
          <p14:tracePt t="52111" x="5214938" y="4662488"/>
          <p14:tracePt t="52132" x="5608638" y="4697413"/>
          <p14:tracePt t="52166" x="6089650" y="4759325"/>
          <p14:tracePt t="52196" x="6473825" y="4768850"/>
          <p14:tracePt t="52230" x="6858000" y="4751388"/>
          <p14:tracePt t="52263" x="7153275" y="4697413"/>
          <p14:tracePt t="52297" x="7429500" y="4625975"/>
          <p14:tracePt t="52330" x="7616825" y="4598988"/>
          <p14:tracePt t="52361" x="7885113" y="4572000"/>
          <p14:tracePt t="52384" x="8045450" y="4545013"/>
          <p14:tracePt t="52416" x="8143875" y="4519613"/>
          <p14:tracePt t="52446" x="8170863" y="4492625"/>
          <p14:tracePt t="52480" x="8215313" y="4421188"/>
          <p14:tracePt t="52513" x="8242300" y="4357688"/>
          <p14:tracePt t="52547" x="8296275" y="4259263"/>
          <p14:tracePt t="52580" x="8313738" y="4179888"/>
          <p14:tracePt t="52611" x="8331200" y="4090988"/>
          <p14:tracePt t="52634" x="8331200" y="4054475"/>
          <p14:tracePt t="52666" x="8304213" y="4027488"/>
          <p14:tracePt t="52696" x="8269288" y="4019550"/>
          <p14:tracePt t="52730" x="8215313" y="4019550"/>
          <p14:tracePt t="52763" x="8116888" y="4019550"/>
          <p14:tracePt t="52797" x="8010525" y="4019550"/>
          <p14:tracePt t="52830" x="7921625" y="4019550"/>
          <p14:tracePt t="52861" x="7742238" y="4000500"/>
          <p14:tracePt t="52884" x="7429500" y="3956050"/>
          <p14:tracePt t="52913" x="7180263" y="3921125"/>
          <p14:tracePt t="52948" x="7018338" y="3884613"/>
          <p14:tracePt t="52981" x="6840538" y="3849688"/>
          <p14:tracePt t="53014" x="6707188" y="3813175"/>
          <p14:tracePt t="53047" x="6589713" y="3786188"/>
          <p14:tracePt t="53077" x="6456363" y="3768725"/>
          <p14:tracePt t="53111" x="6303963" y="3741738"/>
          <p14:tracePt t="53133" x="6064250" y="3697288"/>
          <p14:tracePt t="53166" x="5830888" y="3662363"/>
          <p14:tracePt t="53197" x="5616575" y="3643313"/>
          <p14:tracePt t="53230" x="5375275" y="3598863"/>
          <p14:tracePt t="53264" x="5187950" y="3571875"/>
          <p14:tracePt t="53297" x="5054600" y="3536950"/>
          <p14:tracePt t="53330" x="4956175" y="3509963"/>
          <p14:tracePt t="53361" x="4813300" y="3473450"/>
          <p14:tracePt t="53384" x="4598988" y="3313113"/>
          <p14:tracePt t="53416" x="4286250" y="3027363"/>
          <p14:tracePt t="53447" x="3990975" y="2741613"/>
          <p14:tracePt t="53480" x="3803650" y="2492375"/>
          <p14:tracePt t="53513" x="3625850" y="2268538"/>
          <p14:tracePt t="53547" x="3490913" y="2081213"/>
          <p14:tracePt t="53580" x="3455988" y="2009775"/>
          <p14:tracePt t="53611" x="3411538" y="1920875"/>
          <p14:tracePt t="53634" x="3384550" y="1822450"/>
          <p14:tracePt t="53666" x="3367088" y="1724025"/>
          <p14:tracePt t="53697" x="3367088" y="1697038"/>
          <p14:tracePt t="53730" x="3367088" y="1687513"/>
          <p14:tracePt t="53764" x="3367088" y="1679575"/>
          <p14:tracePt t="53797" x="3367088" y="1741488"/>
          <p14:tracePt t="53900" x="3419475" y="1928813"/>
          <p14:tracePt t="53930" x="3455988" y="2000250"/>
          <p14:tracePt t="53948" x="3517900" y="2098675"/>
          <p14:tracePt t="53981" x="3589338" y="2170113"/>
          <p14:tracePt t="54014" x="3687763" y="2224088"/>
          <p14:tracePt t="54047" x="3732213" y="2251075"/>
          <p14:tracePt t="54077" x="3776663" y="2259013"/>
          <p14:tracePt t="54111" x="3840163" y="2259013"/>
          <p14:tracePt t="54134" x="3938588" y="2259013"/>
          <p14:tracePt t="54166" x="4071938" y="2251075"/>
          <p14:tracePt t="54197" x="4214813" y="2224088"/>
          <p14:tracePt t="54230" x="4330700" y="2197100"/>
          <p14:tracePt t="54264" x="4456113" y="2179638"/>
          <p14:tracePt t="54297" x="4537075" y="2170113"/>
          <p14:tracePt t="54331" x="4562475" y="2160588"/>
          <p14:tracePt t="54361" x="4589463" y="2160588"/>
          <p14:tracePt t="54531" x="4608513" y="2143125"/>
          <p14:tracePt t="54564" x="4652963" y="2135188"/>
          <p14:tracePt t="54611" x="4633913" y="2160588"/>
          <p14:tracePt t="54680" x="4581525" y="2187575"/>
          <p14:tracePt t="54714" x="4545013" y="2187575"/>
          <p14:tracePt t="54747" x="4518025" y="2206625"/>
          <p14:tracePt t="54781" x="4473575" y="2232025"/>
          <p14:tracePt t="54814" x="4438650" y="2251075"/>
          <p14:tracePt t="54861" x="4411663" y="2259013"/>
          <p14:tracePt t="54884" x="4384675" y="2278063"/>
          <p14:tracePt t="54914" x="4313238" y="2312988"/>
          <p14:tracePt t="54948" x="4251325" y="2374900"/>
          <p14:tracePt t="54981" x="4152900" y="2492375"/>
          <p14:tracePt t="55014" x="4081463" y="2616200"/>
          <p14:tracePt t="55047" x="4037013" y="2697163"/>
          <p14:tracePt t="55080" x="4017963" y="2732088"/>
          <p14:tracePt t="55111" x="3990975" y="2759075"/>
          <p14:tracePt t="55134" x="3965575" y="2786063"/>
          <p14:tracePt t="55166" x="3938588" y="2813050"/>
          <p14:tracePt t="55197" x="3911600" y="2830513"/>
          <p14:tracePt t="55231" x="3894138" y="2857500"/>
          <p14:tracePt t="55264" x="3867150" y="2884488"/>
          <p14:tracePt t="55298" x="3857625" y="2894013"/>
          <p14:tracePt t="55330" x="3875088" y="2894013"/>
          <p14:tracePt t="55417" x="3938588" y="2867025"/>
          <p14:tracePt t="55448" x="4081463" y="2830513"/>
          <p14:tracePt t="55481" x="4313238" y="2803525"/>
          <p14:tracePt t="55514" x="4697413" y="2751138"/>
          <p14:tracePt t="55548" x="4973638" y="2706688"/>
          <p14:tracePt t="55581" x="5081588" y="2687638"/>
          <p14:tracePt t="55611" x="5268913" y="2670175"/>
          <p14:tracePt t="55634" x="5357813" y="2660650"/>
          <p14:tracePt t="55666" x="5421313" y="2652713"/>
          <p14:tracePt t="55698" x="5500688" y="2652713"/>
          <p14:tracePt t="55715" x="5741988" y="2652713"/>
          <p14:tracePt t="55747" x="6018213" y="2625725"/>
          <p14:tracePt t="55780" x="6492875" y="2598738"/>
          <p14:tracePt t="55814" x="6965950" y="2581275"/>
          <p14:tracePt t="55861" x="7375525" y="2616200"/>
          <p14:tracePt t="55884" x="7537450" y="2652713"/>
          <p14:tracePt t="55917" x="7564438" y="2679700"/>
          <p14:tracePt t="55948" x="7589838" y="2714625"/>
          <p14:tracePt t="55981" x="7589838" y="2741613"/>
          <p14:tracePt t="56014" x="7589838" y="2768600"/>
          <p14:tracePt t="56048" x="7581900" y="2795588"/>
          <p14:tracePt t="56081" x="7554913" y="2813050"/>
          <p14:tracePt t="56111" x="7456488" y="2840038"/>
          <p14:tracePt t="56134" x="7242175" y="2894013"/>
          <p14:tracePt t="56167" x="7108825" y="2921000"/>
          <p14:tracePt t="56197" x="6724650" y="2973388"/>
          <p14:tracePt t="56231" x="6161088" y="2982913"/>
          <p14:tracePt t="56264" x="5608638" y="2928938"/>
          <p14:tracePt t="56298" x="5116513" y="3036888"/>
          <p14:tracePt t="56331" x="4946650" y="3098800"/>
          <p14:tracePt t="56361" x="4643438" y="3143250"/>
          <p14:tracePt t="56384" x="4313238" y="3206750"/>
          <p14:tracePt t="56417" x="4000500" y="3295650"/>
          <p14:tracePt t="56448" x="3687763" y="3375025"/>
          <p14:tracePt t="56481" x="3455988" y="3455988"/>
          <p14:tracePt t="56514" x="3322638" y="3517900"/>
          <p14:tracePt t="56548" x="3295650" y="3536950"/>
          <p14:tracePt t="56581" x="3348038" y="3536950"/>
          <p14:tracePt t="56628" x="3473450" y="3536950"/>
          <p14:tracePt t="56651" x="3687763" y="3571875"/>
          <p14:tracePt t="56681" x="3973513" y="3571875"/>
          <p14:tracePt t="56714" x="4241800" y="3554413"/>
          <p14:tracePt t="56748" x="4500563" y="3527425"/>
          <p14:tracePt t="56781" x="4714875" y="3509963"/>
          <p14:tracePt t="56814" x="4938713" y="3527425"/>
          <p14:tracePt t="56848" x="5000625" y="3536950"/>
          <p14:tracePt t="56862" x="5214938" y="3554413"/>
          <p14:tracePt t="56884" x="5411788" y="3571875"/>
          <p14:tracePt t="56917" x="5778500" y="3608388"/>
          <p14:tracePt t="56948" x="6037263" y="3635375"/>
          <p14:tracePt t="56981" x="6207125" y="3643313"/>
          <p14:tracePt t="57014" x="6375400" y="3662363"/>
          <p14:tracePt t="57048" x="6465888" y="3670300"/>
          <p14:tracePt t="57081" x="6456363" y="3706813"/>
          <p14:tracePt t="57128" x="6394450" y="3751263"/>
          <p14:tracePt t="57151" x="6350000" y="3778250"/>
          <p14:tracePt t="57181" x="6197600" y="3830638"/>
          <p14:tracePt t="57214" x="5849938" y="3876675"/>
          <p14:tracePt t="57247" x="5564188" y="3894138"/>
          <p14:tracePt t="57281" x="5313363" y="3902075"/>
          <p14:tracePt t="57314" x="5116513" y="3938588"/>
          <p14:tracePt t="57345" x="4732338" y="3965575"/>
          <p14:tracePt t="57368" x="4375150" y="3983038"/>
          <p14:tracePt t="57400" x="4071938" y="4027488"/>
          <p14:tracePt t="57431" x="3911600" y="4044950"/>
          <p14:tracePt t="57448" x="3473450" y="4098925"/>
          <p14:tracePt t="57481" x="3268663" y="4143375"/>
          <p14:tracePt t="57514" x="3205163" y="4170363"/>
          <p14:tracePt t="57548" x="3197225" y="4187825"/>
          <p14:tracePt t="57598" x="3205163" y="4241800"/>
          <p14:tracePt t="57633" x="3259138" y="4268788"/>
          <p14:tracePt t="57667" x="3357563" y="4278313"/>
          <p14:tracePt t="57698" x="3536950" y="4268788"/>
          <p14:tracePt t="57731" x="3768725" y="4268788"/>
          <p14:tracePt t="57764" x="4027488" y="4268788"/>
          <p14:tracePt t="57797" x="4303713" y="4214813"/>
          <p14:tracePt t="57831" x="4589463" y="4214813"/>
          <p14:tracePt t="57861" x="4983163" y="4259263"/>
          <p14:tracePt t="57884" x="5429250" y="4295775"/>
          <p14:tracePt t="57917" x="5956300" y="4330700"/>
          <p14:tracePt t="57948" x="6473825" y="4357688"/>
          <p14:tracePt t="57982" x="6661150" y="4384675"/>
          <p14:tracePt t="57998" x="6929438" y="4402138"/>
          <p14:tracePt t="58031" x="7143750" y="4429125"/>
          <p14:tracePt t="58064" x="7251700" y="4448175"/>
          <p14:tracePt t="58095" x="7367588" y="4448175"/>
          <p14:tracePt t="58128" x="7473950" y="4448175"/>
          <p14:tracePt t="58151" x="7589838" y="4448175"/>
          <p14:tracePt t="58181" x="7670800" y="4448175"/>
          <p14:tracePt t="58214" x="7715250" y="4448175"/>
          <p14:tracePt t="58248" x="7742238" y="4448175"/>
          <p14:tracePt t="58281" x="7759700" y="4448175"/>
          <p14:tracePt t="58431" x="7769225" y="4448175"/>
          <p14:tracePt t="58449" x="7769225" y="4438650"/>
          <p14:tracePt t="58481" x="7759700" y="4438650"/>
          <p14:tracePt t="58611" x="7680325" y="4429125"/>
          <p14:tracePt t="58634" x="7412038" y="4286250"/>
          <p14:tracePt t="58667" x="7224713" y="4170363"/>
          <p14:tracePt t="58698" x="6929438" y="3929063"/>
          <p14:tracePt t="58731" x="6350000" y="3384550"/>
          <p14:tracePt t="58764" x="5732463" y="3000375"/>
          <p14:tracePt t="58798" x="5438775" y="2857500"/>
          <p14:tracePt t="58831" x="5232400" y="2724150"/>
          <p14:tracePt t="58861" x="4965700" y="2536825"/>
          <p14:tracePt t="58884" x="4732338" y="2401888"/>
          <p14:tracePt t="58917" x="4608513" y="2357438"/>
          <p14:tracePt t="58948" x="4510088" y="2330450"/>
          <p14:tracePt t="58982" x="4384675" y="2286000"/>
          <p14:tracePt t="59014" x="4286250" y="2278063"/>
          <p14:tracePt t="59048" x="4170363" y="2268538"/>
          <p14:tracePt t="59081" x="4062413" y="2251075"/>
          <p14:tracePt t="59111" x="3973513" y="2232025"/>
          <p14:tracePt t="59134" x="3902075" y="2214563"/>
          <p14:tracePt t="59167" x="3857625" y="2206625"/>
          <p14:tracePt t="59198" x="3813175" y="2206625"/>
          <p14:tracePt t="59231" x="3768725" y="2197100"/>
          <p14:tracePt t="59264" x="3751263" y="2197100"/>
          <p14:tracePt t="59298" x="3705225" y="2197100"/>
          <p14:tracePt t="59331" x="3679825" y="2197100"/>
          <p14:tracePt t="59361" x="3633788" y="2197100"/>
          <p14:tracePt t="59384" x="3598863" y="2197100"/>
          <p14:tracePt t="59418" x="3571875" y="2197100"/>
          <p14:tracePt t="59448" x="3536950" y="2197100"/>
          <p14:tracePt t="59481" x="3490913" y="2197100"/>
          <p14:tracePt t="59514" x="3429000" y="2197100"/>
          <p14:tracePt t="59548" x="3384550" y="2170113"/>
          <p14:tracePt t="59581" x="3357563" y="2170113"/>
          <p14:tracePt t="59612" x="3340100" y="2160588"/>
          <p14:tracePt t="59635" x="3322638" y="2152650"/>
          <p14:tracePt t="59667" x="3322638" y="2143125"/>
          <p14:tracePt t="59848" x="3330575" y="2143125"/>
          <p14:tracePt t="59878" x="3348038" y="2143125"/>
          <p14:tracePt t="59917" x="3367088" y="2143125"/>
          <p14:tracePt t="59948" x="3375025" y="2135188"/>
          <p14:tracePt t="59998" x="3394075" y="2135188"/>
          <p14:tracePt t="60032" x="3411538" y="2125663"/>
          <p14:tracePt t="60064" x="3429000" y="2125663"/>
          <p14:tracePt t="60095" x="3500438" y="2125663"/>
          <p14:tracePt t="60128" x="3608388" y="2125663"/>
          <p14:tracePt t="60151" x="3759200" y="2125663"/>
          <p14:tracePt t="60181" x="3840163" y="2098675"/>
          <p14:tracePt t="60214" x="3902075" y="2071688"/>
          <p14:tracePt t="60248" x="3938588" y="2044700"/>
          <p14:tracePt t="60281" x="3965575" y="1965325"/>
          <p14:tracePt t="60315" x="3973513" y="1920875"/>
          <p14:tracePt t="60348" x="3965575" y="1884363"/>
          <p14:tracePt t="60378" x="3919538" y="1785938"/>
          <p14:tracePt t="60401" x="3867150" y="1724025"/>
          <p14:tracePt t="60431" x="3848100" y="1714500"/>
          <p14:tracePt t="60449" x="3822700" y="1704975"/>
          <p14:tracePt t="60481" x="3786188" y="1724025"/>
          <p14:tracePt t="60515" x="3660775" y="1758950"/>
          <p14:tracePt t="60548" x="3589338" y="1795463"/>
          <p14:tracePt t="60581" x="3544888" y="1830388"/>
          <p14:tracePt t="60612" x="3509963" y="1884363"/>
          <p14:tracePt t="60635" x="3482975" y="1992313"/>
          <p14:tracePt t="60667" x="3500438" y="2152650"/>
          <p14:tracePt t="60698" x="3581400" y="2303463"/>
          <p14:tracePt t="60731" x="3705225" y="2428875"/>
          <p14:tracePt t="60765" x="3857625" y="2473325"/>
          <p14:tracePt t="60798" x="3983038" y="2465388"/>
          <p14:tracePt t="60831" x="4116388" y="2438400"/>
          <p14:tracePt t="60862" x="4251325" y="2393950"/>
          <p14:tracePt t="60885" x="4303713" y="2330450"/>
          <p14:tracePt t="60917" x="4322763" y="2241550"/>
          <p14:tracePt t="60948" x="4286250" y="2009775"/>
          <p14:tracePt t="60982" x="4108450" y="1652588"/>
          <p14:tracePt t="61014" x="4017963" y="1571625"/>
          <p14:tracePt t="61048" x="3929063" y="1562100"/>
          <p14:tracePt t="61081" x="3857625" y="1562100"/>
          <p14:tracePt t="61112" x="3759200" y="1581150"/>
          <p14:tracePt t="61134" x="3652838" y="1616075"/>
          <p14:tracePt t="61167" x="3536950" y="1652588"/>
          <p14:tracePt t="61198" x="3473450" y="1687513"/>
          <p14:tracePt t="61231" x="3446463" y="1758950"/>
          <p14:tracePt t="61264" x="3438525" y="1874838"/>
          <p14:tracePt t="61298" x="3536950" y="2108200"/>
          <p14:tracePt t="61331" x="3652838" y="2206625"/>
          <p14:tracePt t="61362" x="3822700" y="2232025"/>
          <p14:tracePt t="61385" x="3929063" y="2232025"/>
          <p14:tracePt t="61417" x="3983038" y="2197100"/>
          <p14:tracePt t="61448" x="3973513" y="2179638"/>
          <p14:tracePt t="61532" x="3884613" y="2160588"/>
          <p14:tracePt t="61565" x="3768725" y="2143125"/>
          <p14:tracePt t="61598" x="3679825" y="2116138"/>
          <p14:tracePt t="61628" x="3589338" y="2098675"/>
          <p14:tracePt t="61651" x="3544888" y="2098675"/>
          <p14:tracePt t="61681" x="3517900" y="2098675"/>
          <p14:tracePt t="61715" x="3536950" y="2089150"/>
          <p14:tracePt t="61815" x="3562350" y="2063750"/>
          <p14:tracePt t="61862" x="3598863" y="2036763"/>
          <p14:tracePt t="61885" x="3670300" y="2017713"/>
          <p14:tracePt t="61917" x="3776663" y="2009775"/>
          <p14:tracePt t="61949" x="3929063" y="2017713"/>
          <p14:tracePt t="61982" x="4179888" y="2063750"/>
          <p14:tracePt t="62015" x="4429125" y="2044700"/>
          <p14:tracePt t="62048" x="4786313" y="2027238"/>
          <p14:tracePt t="62082" x="4973638" y="2017713"/>
          <p14:tracePt t="62128" x="5054600" y="2017713"/>
          <p14:tracePt t="63049" x="5027613" y="2017713"/>
          <p14:tracePt t="63082" x="4992688" y="2017713"/>
          <p14:tracePt t="63129" x="4973638" y="2027238"/>
          <p14:tracePt t="63151" x="4946650" y="2036763"/>
          <p14:tracePt t="63182" x="4830763" y="2063750"/>
          <p14:tracePt t="63215" x="4732338" y="2089150"/>
          <p14:tracePt t="63248" x="4652963" y="2098675"/>
          <p14:tracePt t="63281" x="4562475" y="2098675"/>
          <p14:tracePt t="63315" x="4402138" y="2098675"/>
          <p14:tracePt t="63348" x="4313238" y="2089150"/>
          <p14:tracePt t="63379" x="4224338" y="2063750"/>
          <p14:tracePt t="63401" x="4133850" y="2036763"/>
          <p14:tracePt t="63432" x="4062413" y="2009775"/>
          <p14:tracePt t="63449" x="3973513" y="1973263"/>
          <p14:tracePt t="63483" x="3875088" y="1946275"/>
          <p14:tracePt t="63515" x="3786188" y="1911350"/>
          <p14:tracePt t="63548" x="3732213" y="1893888"/>
          <p14:tracePt t="63582" x="3714750" y="1893888"/>
          <p14:tracePt t="63612" x="3670300" y="1893888"/>
          <p14:tracePt t="63635" x="3633788" y="1893888"/>
          <p14:tracePt t="63667" x="3616325" y="1893888"/>
          <p14:tracePt t="63699" x="3581400" y="1893888"/>
          <p14:tracePt t="63731" x="3554413" y="1901825"/>
          <p14:tracePt t="63765" x="3527425" y="1928813"/>
          <p14:tracePt t="63798" x="3490913" y="1955800"/>
          <p14:tracePt t="63832" x="3438525" y="1982788"/>
          <p14:tracePt t="63862" x="3367088" y="2017713"/>
          <p14:tracePt t="63895" x="3348038" y="2036763"/>
          <p14:tracePt t="63918" x="3330575" y="2054225"/>
          <p14:tracePt t="63949" x="3322638" y="2054225"/>
          <p14:tracePt t="63982" x="3348038" y="2044700"/>
          <p14:tracePt t="64151" x="3367088" y="2027238"/>
          <p14:tracePt t="64184" x="3384550" y="2017713"/>
          <p14:tracePt t="64215" x="3411538" y="1992313"/>
          <p14:tracePt t="64248" x="3438525" y="1973263"/>
          <p14:tracePt t="64282" x="3446463" y="1965325"/>
          <p14:tracePt t="64315" x="3455988" y="1965325"/>
          <p14:tracePt t="64362" x="3455988" y="1955800"/>
          <p14:tracePt t="64385" x="3482975" y="1955800"/>
          <p14:tracePt t="64417" x="3509963" y="1955800"/>
          <p14:tracePt t="64449" x="3544888" y="1946275"/>
          <p14:tracePt t="64482" x="3571875" y="1946275"/>
          <p14:tracePt t="64515" x="3598863" y="1946275"/>
          <p14:tracePt t="64548" x="3633788" y="1946275"/>
          <p14:tracePt t="64582" x="3687763" y="1955800"/>
          <p14:tracePt t="64612" x="3751263" y="1982788"/>
          <p14:tracePt t="64635" x="3776663" y="2009775"/>
          <p14:tracePt t="64668" x="3795713" y="2036763"/>
          <p14:tracePt t="64699" x="3822700" y="2054225"/>
          <p14:tracePt t="64732" x="3857625" y="2089150"/>
          <p14:tracePt t="64765" x="3875088" y="2098675"/>
          <p14:tracePt t="64798" x="3894138" y="2116138"/>
          <p14:tracePt t="64848" x="3911600" y="2143125"/>
          <p14:tracePt t="64879" x="3929063" y="2170113"/>
          <p14:tracePt t="64902" x="3946525" y="2187575"/>
          <p14:tracePt t="64932" x="3946525" y="2206625"/>
          <p14:tracePt t="64950" x="3946525" y="2232025"/>
          <p14:tracePt t="64983" x="3938588" y="2295525"/>
          <p14:tracePt t="65015" x="3938588" y="2312988"/>
          <p14:tracePt t="65048" x="3929063" y="2339975"/>
          <p14:tracePt t="65082" x="3919538" y="2357438"/>
          <p14:tracePt t="65112" x="3911600" y="2384425"/>
          <p14:tracePt t="65135" x="3894138" y="2411413"/>
          <p14:tracePt t="65168" x="3867150" y="2455863"/>
          <p14:tracePt t="65199" x="3848100" y="2482850"/>
          <p14:tracePt t="65232" x="3830638" y="2517775"/>
          <p14:tracePt t="65265" x="3813175" y="2563813"/>
          <p14:tracePt t="65299" x="3803650" y="2652713"/>
          <p14:tracePt t="65332" x="3795713" y="2679700"/>
          <p14:tracePt t="65362" x="3786188" y="2724150"/>
          <p14:tracePt t="65385" x="3786188" y="2751138"/>
          <p14:tracePt t="65418" x="3786188" y="2786063"/>
          <p14:tracePt t="65449" x="3786188" y="2813050"/>
          <p14:tracePt t="65482" x="3786188" y="2830513"/>
          <p14:tracePt t="65515" x="3795713" y="2849563"/>
          <p14:tracePt t="65548" x="3803650" y="2874963"/>
          <p14:tracePt t="65582" x="3803650" y="2894013"/>
          <p14:tracePt t="65612" x="3822700" y="2921000"/>
          <p14:tracePt t="65635" x="3848100" y="2946400"/>
          <p14:tracePt t="65668" x="3857625" y="2965450"/>
          <p14:tracePt t="65699" x="3867150" y="2982913"/>
          <p14:tracePt t="65732" x="3875088" y="3009900"/>
          <p14:tracePt t="65765" x="3875088" y="3017838"/>
          <p14:tracePt t="65783" x="3894138" y="3036888"/>
          <p14:tracePt t="65815" x="3911600" y="3054350"/>
          <p14:tracePt t="65849" x="3929063" y="3071813"/>
          <p14:tracePt t="65879" x="3956050" y="3089275"/>
          <p14:tracePt t="65902" x="3973513" y="3108325"/>
          <p14:tracePt t="65932" x="3990975" y="3108325"/>
          <p14:tracePt t="65950" x="4000500" y="3108325"/>
          <p14:tracePt t="65982" x="4017963" y="3098800"/>
          <p14:tracePt t="66115" x="4037013" y="3081338"/>
          <p14:tracePt t="66135" x="4062413" y="3054350"/>
          <p14:tracePt t="66168" x="4089400" y="3027363"/>
          <p14:tracePt t="66199" x="4116388" y="2992438"/>
          <p14:tracePt t="66232" x="4143375" y="2874963"/>
          <p14:tracePt t="66265" x="4143375" y="2830513"/>
          <p14:tracePt t="66283" x="4143375" y="2751138"/>
          <p14:tracePt t="66315" x="4116388" y="2714625"/>
          <p14:tracePt t="66348" x="4071938" y="2687638"/>
          <p14:tracePt t="66379" x="4037013" y="2660650"/>
          <p14:tracePt t="66402" x="4010025" y="2635250"/>
          <p14:tracePt t="66432" x="4000500" y="2625725"/>
          <p14:tracePt t="66449" x="3956050" y="2625725"/>
          <p14:tracePt t="66482" x="3929063" y="2625725"/>
          <p14:tracePt t="66515" x="3902075" y="2625725"/>
          <p14:tracePt t="66549" x="3875088" y="2643188"/>
          <p14:tracePt t="66582" x="3848100" y="2660650"/>
          <p14:tracePt t="66612" x="3813175" y="2687638"/>
          <p14:tracePt t="66635" x="3786188" y="2714625"/>
          <p14:tracePt t="66668" x="3768725" y="2741613"/>
          <p14:tracePt t="66699" x="3741738" y="2759075"/>
          <p14:tracePt t="66732" x="3714750" y="2795588"/>
          <p14:tracePt t="66766" x="3697288" y="2813050"/>
          <p14:tracePt t="66799" x="3679825" y="2830513"/>
          <p14:tracePt t="66832" x="3679825" y="2849563"/>
          <p14:tracePt t="66862" x="3670300" y="2901950"/>
          <p14:tracePt t="66885" x="3670300" y="2946400"/>
          <p14:tracePt t="66918" x="3697288" y="3009900"/>
          <p14:tracePt t="66949" x="3741738" y="3054350"/>
          <p14:tracePt t="66983" x="3803650" y="3081338"/>
          <p14:tracePt t="67015" x="3929063" y="3135313"/>
          <p14:tracePt t="67049" x="4017963" y="3160713"/>
          <p14:tracePt t="67082" x="4044950" y="3160713"/>
          <p14:tracePt t="67112" x="4081463" y="3160713"/>
          <p14:tracePt t="67135" x="4108450" y="3143250"/>
          <p14:tracePt t="67168" x="4133850" y="3135313"/>
          <p14:tracePt t="67199" x="4152900" y="3098800"/>
          <p14:tracePt t="67232" x="4179888" y="3044825"/>
          <p14:tracePt t="67265" x="4197350" y="2928938"/>
          <p14:tracePt t="67299" x="4197350" y="2822575"/>
          <p14:tracePt t="67332" x="4197350" y="2732088"/>
          <p14:tracePt t="67362" x="4170363" y="2660650"/>
          <p14:tracePt t="67385" x="4116388" y="2598738"/>
          <p14:tracePt t="67418" x="4044950" y="2571750"/>
          <p14:tracePt t="67449" x="3965575" y="2544763"/>
          <p14:tracePt t="67482" x="3867150" y="2536825"/>
          <p14:tracePt t="67515" x="3776663" y="2517775"/>
          <p14:tracePt t="67549" x="3697288" y="2527300"/>
          <p14:tracePt t="67582" x="3652838" y="2554288"/>
          <p14:tracePt t="67613" x="3608388" y="2581275"/>
          <p14:tracePt t="67646" x="3581400" y="2608263"/>
          <p14:tracePt t="67669" x="3554413" y="2670175"/>
          <p14:tracePt t="67699" x="3544888" y="2759075"/>
          <p14:tracePt t="67732" x="3536950" y="2822575"/>
          <p14:tracePt t="67766" x="3554413" y="2911475"/>
          <p14:tracePt t="67799" x="3652838" y="3044825"/>
          <p14:tracePt t="67832" x="3732213" y="3089275"/>
          <p14:tracePt t="67863" x="3830638" y="3125788"/>
          <p14:tracePt t="67896" x="3929063" y="3143250"/>
          <p14:tracePt t="67919" x="4017963" y="3143250"/>
          <p14:tracePt t="67949" x="4108450" y="3143250"/>
          <p14:tracePt t="67983" x="4152900" y="3125788"/>
          <p14:tracePt t="68015" x="4197350" y="3089275"/>
          <p14:tracePt t="68049" x="4232275" y="3071813"/>
          <p14:tracePt t="68082" x="4241800" y="3063875"/>
          <p14:tracePt t="68129" x="4259263" y="3036888"/>
          <p14:tracePt t="68152" x="4276725" y="3017838"/>
          <p14:tracePt t="68185" x="4295775" y="3000375"/>
          <p14:tracePt t="68215" x="4303713" y="2982913"/>
          <p14:tracePt t="68266" x="4322763" y="2955925"/>
          <p14:tracePt t="68316" x="4330700" y="2946400"/>
          <p14:tracePt t="68333" x="4330700" y="2938463"/>
          <p14:tracePt t="68363" x="4357688" y="2911475"/>
          <p14:tracePt t="68432" x="4375150" y="2884488"/>
          <p14:tracePt t="68450" x="4402138" y="2874963"/>
          <p14:tracePt t="68482" x="4429125" y="2857500"/>
          <p14:tracePt t="68515" x="4465638" y="2849563"/>
          <p14:tracePt t="68549" x="4465638" y="2840038"/>
          <p14:tracePt t="68582" x="4500563" y="2830513"/>
          <p14:tracePt t="68629" x="4527550" y="2830513"/>
          <p14:tracePt t="68652" x="4545013" y="2840038"/>
          <p14:tracePt t="68682" x="4581525" y="2867025"/>
          <p14:tracePt t="68716" x="4608513" y="2874963"/>
          <p14:tracePt t="68749" x="4687888" y="2884488"/>
          <p14:tracePt t="68782" x="4759325" y="2894013"/>
          <p14:tracePt t="68816" x="4795838" y="2894013"/>
          <p14:tracePt t="68833" x="4848225" y="2884488"/>
          <p14:tracePt t="68863" x="4956175" y="2849563"/>
          <p14:tracePt t="68886" x="5081588" y="2849563"/>
          <p14:tracePt t="68918" x="5153025" y="2849563"/>
          <p14:tracePt t="68949" x="5286375" y="2849563"/>
          <p14:tracePt t="68983" x="5340350" y="2849563"/>
          <p14:tracePt t="69015" x="5394325" y="2849563"/>
          <p14:tracePt t="69049" x="5438775" y="2849563"/>
          <p14:tracePt t="69082" x="5537200" y="2849563"/>
          <p14:tracePt t="69129" x="5643563" y="2857500"/>
          <p14:tracePt t="69152" x="5688013" y="2884488"/>
          <p14:tracePt t="69185" x="5724525" y="2894013"/>
          <p14:tracePt t="69216" x="5803900" y="2894013"/>
          <p14:tracePt t="69249" x="5857875" y="2894013"/>
          <p14:tracePt t="69282" x="5929313" y="2894013"/>
          <p14:tracePt t="69315" x="6037263" y="2884488"/>
          <p14:tracePt t="69349" x="6081713" y="2884488"/>
          <p14:tracePt t="69380" x="6188075" y="2884488"/>
          <p14:tracePt t="69402" x="6232525" y="2884488"/>
          <p14:tracePt t="69435" x="6259513" y="2884488"/>
          <p14:tracePt t="69450" x="6313488" y="2874963"/>
          <p14:tracePt t="69482" x="6350000" y="2857500"/>
          <p14:tracePt t="69515" x="6367463" y="2849563"/>
          <p14:tracePt t="69549" x="6421438" y="2840038"/>
          <p14:tracePt t="69582" x="6456363" y="2830513"/>
          <p14:tracePt t="69629" x="6554788" y="2822575"/>
          <p14:tracePt t="69652" x="6707188" y="2795588"/>
          <p14:tracePt t="69685" x="6840538" y="2795588"/>
          <p14:tracePt t="69716" x="6884988" y="2795588"/>
          <p14:tracePt t="69733" x="6946900" y="2795588"/>
          <p14:tracePt t="69766" x="6929438" y="2803525"/>
          <p14:tracePt t="69866" x="6911975" y="2813050"/>
          <p14:tracePt t="69896" x="6875463" y="2822575"/>
          <p14:tracePt t="69919" x="6850063" y="2830513"/>
          <p14:tracePt t="69949" x="6823075" y="2830513"/>
          <p14:tracePt t="69983" x="6778625" y="2840038"/>
          <p14:tracePt t="70015" x="6680200" y="2840038"/>
          <p14:tracePt t="70049" x="6527800" y="2840038"/>
          <p14:tracePt t="70083" x="6429375" y="2840038"/>
          <p14:tracePt t="70113" x="6303963" y="2830513"/>
          <p14:tracePt t="70146" x="6224588" y="2830513"/>
          <p14:tracePt t="70169" x="6010275" y="2830513"/>
          <p14:tracePt t="70200" x="5786438" y="2822575"/>
          <p14:tracePt t="70232" x="5653088" y="2813050"/>
          <p14:tracePt t="70265" x="5483225" y="2803525"/>
          <p14:tracePt t="70300" x="5207000" y="2786063"/>
          <p14:tracePt t="70332" x="5054600" y="2786063"/>
          <p14:tracePt t="70363" x="4938713" y="2786063"/>
          <p14:tracePt t="70386" x="4848225" y="2786063"/>
          <p14:tracePt t="70418" x="4776788" y="2786063"/>
          <p14:tracePt t="70449" x="4679950" y="2786063"/>
          <p14:tracePt t="70482" x="4581525" y="2813050"/>
          <p14:tracePt t="70515" x="4473575" y="2840038"/>
          <p14:tracePt t="70549" x="4394200" y="2849563"/>
          <p14:tracePt t="70582" x="4384675" y="2849563"/>
          <p14:tracePt t="70616" x="4402138" y="2849563"/>
          <p14:tracePt t="70749" x="4438650" y="2822575"/>
          <p14:tracePt t="70782" x="4483100" y="2813050"/>
          <p14:tracePt t="70816" x="4562475" y="2803525"/>
          <p14:tracePt t="70849" x="4625975" y="2786063"/>
          <p14:tracePt t="70880" x="4687888" y="2786063"/>
          <p14:tracePt t="70903" x="4714875" y="2786063"/>
          <p14:tracePt t="70935" x="4724400" y="2786063"/>
          <p14:tracePt t="70950" x="4776788" y="2795588"/>
          <p14:tracePt t="70983" x="4830763" y="2795588"/>
          <p14:tracePt t="71016" x="4921250" y="2795588"/>
          <p14:tracePt t="71049" x="5018088" y="2795588"/>
          <p14:tracePt t="71082" x="5126038" y="2795588"/>
          <p14:tracePt t="71113" x="5278438" y="2803525"/>
          <p14:tracePt t="71136" x="5421313" y="2840038"/>
          <p14:tracePt t="71168" x="5554663" y="2874963"/>
          <p14:tracePt t="71199" x="5688013" y="2901950"/>
          <p14:tracePt t="71232" x="5795963" y="2901950"/>
          <p14:tracePt t="71266" x="5884863" y="2901950"/>
          <p14:tracePt t="71299" x="5983288" y="2894013"/>
          <p14:tracePt t="71333" x="6045200" y="2874963"/>
          <p14:tracePt t="71363" x="6135688" y="2867025"/>
          <p14:tracePt t="71386" x="6251575" y="2840038"/>
          <p14:tracePt t="71418" x="6384925" y="2813050"/>
          <p14:tracePt t="71450" x="6518275" y="2813050"/>
          <p14:tracePt t="71482" x="6626225" y="2813050"/>
          <p14:tracePt t="71516" x="6653213" y="2822575"/>
          <p14:tracePt t="71549" x="6697663" y="2840038"/>
          <p14:tracePt t="71583" x="6732588" y="2849563"/>
          <p14:tracePt t="71613" x="6742113" y="2849563"/>
          <p14:tracePt t="71636" x="6759575" y="2849563"/>
          <p14:tracePt t="71733" x="6778625" y="2849563"/>
          <p14:tracePt t="71799" x="6786563" y="2849563"/>
          <p14:tracePt t="71833" x="6796088" y="2849563"/>
          <p14:tracePt t="71950" x="6813550" y="2867025"/>
          <p14:tracePt t="72146" x="6823075" y="2874963"/>
          <p14:tracePt t="72169" x="6813550" y="2894013"/>
          <p14:tracePt t="72566" x="6796088" y="2901950"/>
          <p14:tracePt t="72599" x="6786563" y="2921000"/>
          <p14:tracePt t="72630" x="6759575" y="2938463"/>
          <p14:tracePt t="72653" x="6707188" y="2938463"/>
          <p14:tracePt t="72685" x="6589713" y="2911475"/>
          <p14:tracePt t="72716" x="6492875" y="2911475"/>
          <p14:tracePt t="72750" x="6350000" y="2946400"/>
          <p14:tracePt t="72783" x="6116638" y="3009900"/>
          <p14:tracePt t="72816" x="5894388" y="3089275"/>
          <p14:tracePt t="72849" x="5759450" y="3170238"/>
          <p14:tracePt t="72880" x="5608638" y="3268663"/>
          <p14:tracePt t="72903" x="5349875" y="3357563"/>
          <p14:tracePt t="72935" x="5180013" y="3357563"/>
          <p14:tracePt t="72951" x="4867275" y="3340100"/>
          <p14:tracePt t="72984" x="4572000" y="3330575"/>
          <p14:tracePt t="73016" x="3946525" y="3295650"/>
          <p14:tracePt t="73050" x="3643313" y="3278188"/>
          <p14:tracePt t="73083" x="3554413" y="3268663"/>
          <p14:tracePt t="73113" x="3500438" y="3268663"/>
          <p14:tracePt t="73146" x="3482975" y="3278188"/>
          <p14:tracePt t="73170" x="3455988" y="3303588"/>
          <p14:tracePt t="73199" x="3429000" y="3322638"/>
          <p14:tracePt t="73233" x="3419475" y="3330575"/>
          <p14:tracePt t="73266" x="3419475" y="3340100"/>
          <p14:tracePt t="73299" x="3429000" y="3349625"/>
          <p14:tracePt t="73380" x="3465513" y="3367088"/>
          <p14:tracePt t="73403" x="3500438" y="3375025"/>
          <p14:tracePt t="73435" x="3517900" y="3384550"/>
          <p14:tracePt t="73450" x="3571875" y="3384550"/>
          <p14:tracePt t="73483" x="3616325" y="3375025"/>
          <p14:tracePt t="73516" x="3625850" y="3375025"/>
          <p14:tracePt t="73549" x="3625850" y="3384550"/>
          <p14:tracePt t="73647" x="3625850" y="3394075"/>
          <p14:tracePt t="73669" x="3616325" y="3402013"/>
          <p14:tracePt t="73700" x="3608388" y="3411538"/>
          <p14:tracePt t="73833" x="3598863" y="3421063"/>
          <p14:tracePt t="73950" x="3598863" y="3429000"/>
          <p14:tracePt t="73999" x="3598863" y="3438525"/>
          <p14:tracePt t="74100" x="3589338" y="3455988"/>
          <p14:tracePt t="74516" x="3581400" y="3492500"/>
          <p14:tracePt t="74583" x="3571875" y="3509963"/>
          <p14:tracePt t="74613" x="3571875" y="3536950"/>
          <p14:tracePt t="74647" x="3571875" y="3544888"/>
          <p14:tracePt t="74670" x="3571875" y="3554413"/>
          <p14:tracePt t="74700" x="3562350" y="3554413"/>
          <p14:tracePt t="74880" x="3589338" y="3554413"/>
          <p14:tracePt t="74950" x="3608388" y="3544888"/>
          <p14:tracePt t="74984" x="3633788" y="3536950"/>
          <p14:tracePt t="75016" x="3660775" y="3536950"/>
          <p14:tracePt t="75050" x="3768725" y="3527425"/>
          <p14:tracePt t="75083" x="3911600" y="3536950"/>
          <p14:tracePt t="75130" x="4125913" y="3581400"/>
          <p14:tracePt t="75153" x="4251325" y="3608388"/>
          <p14:tracePt t="75170" x="4483100" y="3662363"/>
          <p14:tracePt t="75200" x="4697413" y="3687763"/>
          <p14:tracePt t="75233" x="4803775" y="3687763"/>
          <p14:tracePt t="75266" x="4929188" y="3679825"/>
          <p14:tracePt t="75300" x="5064125" y="3706813"/>
          <p14:tracePt t="75333" x="5197475" y="3714750"/>
          <p14:tracePt t="75380" x="5278438" y="3714750"/>
          <p14:tracePt t="75403" x="5322888" y="3714750"/>
          <p14:tracePt t="75435" x="5340350" y="3714750"/>
          <p14:tracePt t="75451" x="5446713" y="3714750"/>
          <p14:tracePt t="75483" x="5545138" y="3714750"/>
          <p14:tracePt t="75516" x="5626100" y="3714750"/>
          <p14:tracePt t="75550" x="5688013" y="3733800"/>
          <p14:tracePt t="75583" x="5741988" y="3733800"/>
          <p14:tracePt t="75616" x="5778500" y="3733800"/>
          <p14:tracePt t="75647" x="5803900" y="3714750"/>
          <p14:tracePt t="75670" x="5830888" y="3697288"/>
          <p14:tracePt t="75700" x="5857875" y="3687763"/>
          <p14:tracePt t="75733" x="5884863" y="3670300"/>
          <p14:tracePt t="75766" x="5894388" y="3652838"/>
          <p14:tracePt t="75817" x="5911850" y="3616325"/>
          <p14:tracePt t="75850" x="5911850" y="3581400"/>
          <p14:tracePt t="75897" x="5911850" y="3536950"/>
          <p14:tracePt t="75920" x="5911850" y="3517900"/>
          <p14:tracePt t="75950" x="5911850" y="3500438"/>
          <p14:tracePt t="75984" x="5902325" y="3473450"/>
          <p14:tracePt t="76016" x="5875338" y="3429000"/>
          <p14:tracePt t="76050" x="5830888" y="3402013"/>
          <p14:tracePt t="76083" x="5795963" y="3375025"/>
          <p14:tracePt t="76130" x="5741988" y="3349625"/>
          <p14:tracePt t="76153" x="5697538" y="3349625"/>
          <p14:tracePt t="76170" x="5635625" y="3349625"/>
          <p14:tracePt t="76200" x="5527675" y="3349625"/>
          <p14:tracePt t="76233" x="5492750" y="3349625"/>
          <p14:tracePt t="76266" x="5456238" y="3357563"/>
          <p14:tracePt t="76300" x="5349875" y="3375025"/>
          <p14:tracePt t="76333" x="5251450" y="3402013"/>
          <p14:tracePt t="76380" x="5116513" y="3438525"/>
          <p14:tracePt t="76403" x="5037138" y="3446463"/>
          <p14:tracePt t="76436" x="5027613" y="3446463"/>
          <p14:tracePt t="76451" x="5000625" y="3446463"/>
          <p14:tracePt t="76483" x="4973638" y="3446463"/>
          <p14:tracePt t="76517" x="4956175" y="3446463"/>
          <p14:tracePt t="76550" x="4921250" y="3473450"/>
          <p14:tracePt t="76583" x="4786313" y="3679825"/>
          <p14:tracePt t="76616" x="4687888" y="3884613"/>
          <p14:tracePt t="76647" x="4670425" y="3929063"/>
          <p14:tracePt t="76654" x="4608513" y="4081463"/>
          <p14:tracePt t="76686" x="4581525" y="4125913"/>
          <p14:tracePt t="76717" x="4572000" y="4143375"/>
          <p14:tracePt t="76750" x="4554538" y="4162425"/>
          <p14:tracePt t="76783" x="4510088" y="4187825"/>
          <p14:tracePt t="76816" x="4446588" y="4206875"/>
          <p14:tracePt t="76850" x="4411663" y="4206875"/>
          <p14:tracePt t="76880" x="4322763" y="4224338"/>
          <p14:tracePt t="76903" x="4179888" y="4251325"/>
          <p14:tracePt t="76936" x="4071938" y="4268788"/>
          <p14:tracePt t="76951" x="3848100" y="4295775"/>
          <p14:tracePt t="76967" x="3527425" y="4340225"/>
          <p14:tracePt t="77000" x="3268663" y="4376738"/>
          <p14:tracePt t="77033" x="3116263" y="4402138"/>
          <p14:tracePt t="77067" x="3054350" y="4421188"/>
          <p14:tracePt t="77100" x="3036888" y="4429125"/>
          <p14:tracePt t="77130" x="3017838" y="4438650"/>
          <p14:tracePt t="77153" x="3054350" y="4421188"/>
          <p14:tracePt t="77233" x="3116263" y="4411663"/>
          <p14:tracePt t="77267" x="3268663" y="4421188"/>
          <p14:tracePt t="77300" x="3527425" y="4438650"/>
          <p14:tracePt t="77334" x="3803650" y="4473575"/>
          <p14:tracePt t="77366" x="4037013" y="4483100"/>
          <p14:tracePt t="77397" x="4357688" y="4519613"/>
          <p14:tracePt t="77420" x="4643438" y="4537075"/>
          <p14:tracePt t="77450" x="4929188" y="4581525"/>
          <p14:tracePt t="77483" x="5054600" y="4598988"/>
          <p14:tracePt t="77501" x="5286375" y="4635500"/>
          <p14:tracePt t="77534" x="5446713" y="4625975"/>
          <p14:tracePt t="77567" x="5581650" y="4598988"/>
          <p14:tracePt t="77600" x="5707063" y="4598988"/>
          <p14:tracePt t="77630" x="5840413" y="4598988"/>
          <p14:tracePt t="77664" x="5884863" y="4581525"/>
          <p14:tracePt t="77687" x="5921375" y="4572000"/>
          <p14:tracePt t="77716" x="5956300" y="4554538"/>
          <p14:tracePt t="77750" x="6010275" y="4554538"/>
          <p14:tracePt t="77783" x="6045200" y="4545013"/>
          <p14:tracePt t="77816" x="6081713" y="4527550"/>
          <p14:tracePt t="77850" x="6126163" y="4519613"/>
          <p14:tracePt t="77880" x="6224588" y="4492625"/>
          <p14:tracePt t="77904" x="6357938" y="4456113"/>
          <p14:tracePt t="77936" x="6402388" y="4438650"/>
          <p14:tracePt t="77951" x="6527800" y="4411663"/>
          <p14:tracePt t="77984" x="6697663" y="4411663"/>
          <p14:tracePt t="78017" x="6796088" y="4411663"/>
          <p14:tracePt t="78050" x="6850063" y="4411663"/>
          <p14:tracePt t="78084" x="6875463" y="4411663"/>
          <p14:tracePt t="78117" x="6884988" y="4411663"/>
          <p14:tracePt t="78283" x="6902450" y="4421188"/>
          <p14:tracePt t="78316" x="6929438" y="4438650"/>
          <p14:tracePt t="78350" x="6938963" y="4438650"/>
          <p14:tracePt t="78380" x="6938963" y="4456113"/>
          <p14:tracePt t="78450" x="6938963" y="4483100"/>
          <p14:tracePt t="78483" x="7010400" y="4349750"/>
          <p14:tracePt t="84170" x="6786563" y="4527550"/>
          <p14:tracePt t="85018" x="6153150" y="4786313"/>
          <p14:tracePt t="85051" x="5510213" y="4902200"/>
          <p14:tracePt t="85084" x="5010150" y="4965700"/>
          <p14:tracePt t="85118" x="4724400" y="5000625"/>
          <p14:tracePt t="85148" x="4473575" y="5045075"/>
          <p14:tracePt t="85171" x="4419600" y="5072063"/>
          <p14:tracePt t="85204" x="4402138" y="5072063"/>
          <p14:tracePt t="85234" x="4340225" y="4965700"/>
          <p14:tracePt t="85284" x="4160838" y="4911725"/>
          <p14:tracePt t="85317" x="3884613" y="4929188"/>
          <p14:tracePt t="85351" x="3714750" y="4965700"/>
          <p14:tracePt t="85381" x="3554413" y="4992688"/>
          <p14:tracePt t="85404" x="3509963" y="5010150"/>
          <p14:tracePt t="85437" x="3490913" y="5019675"/>
          <p14:tracePt t="85452" x="3465513" y="5019675"/>
          <p14:tracePt t="85485" x="3455988" y="5019675"/>
          <p14:tracePt t="85517" x="3473450" y="5000625"/>
          <p14:tracePt t="85617" x="3473450" y="4983163"/>
          <p14:tracePt t="85648" x="3473450" y="4911725"/>
          <p14:tracePt t="85671" x="3455988" y="4867275"/>
          <p14:tracePt t="85704" x="3446463" y="4830763"/>
          <p14:tracePt t="85734" x="3446463" y="4813300"/>
          <p14:tracePt t="85768" x="3446463" y="4876800"/>
          <p14:tracePt t="85954" x="3473450" y="4973638"/>
          <p14:tracePt t="85985" x="3509963" y="5081588"/>
          <p14:tracePt t="86017" x="3544888" y="5214938"/>
          <p14:tracePt t="86051" x="3571875" y="5278438"/>
          <p14:tracePt t="86084" x="3581400" y="5305425"/>
          <p14:tracePt t="86118" x="3589338" y="5349875"/>
          <p14:tracePt t="86148" x="3608388" y="5367338"/>
          <p14:tracePt t="86173" x="3625850" y="5384800"/>
          <p14:tracePt t="86201" x="3643313" y="5402263"/>
          <p14:tracePt t="86234" x="3670300" y="5411788"/>
          <p14:tracePt t="86267" x="3732213" y="5411788"/>
          <p14:tracePt t="86301" x="3848100" y="5438775"/>
          <p14:tracePt t="86334" x="3946525" y="5448300"/>
          <p14:tracePt t="86368" x="4027488" y="5448300"/>
          <p14:tracePt t="86398" x="4116388" y="5448300"/>
          <p14:tracePt t="86421" x="4224338" y="5429250"/>
          <p14:tracePt t="86454" x="4367213" y="5411788"/>
          <p14:tracePt t="86484" x="4518025" y="5402263"/>
          <p14:tracePt t="86517" x="4687888" y="5367338"/>
          <p14:tracePt t="86551" x="4956175" y="5322888"/>
          <p14:tracePt t="86584" x="5081588" y="5286375"/>
          <p14:tracePt t="86618" x="5135563" y="5286375"/>
          <p14:tracePt t="86648" x="5143500" y="5286375"/>
          <p14:tracePt t="86671" x="5170488" y="5286375"/>
          <p14:tracePt t="86751" x="5197475" y="5295900"/>
          <p14:tracePt t="86784" x="5232400" y="5313363"/>
          <p14:tracePt t="86818" x="5322888" y="5330825"/>
          <p14:tracePt t="86851" x="5429250" y="5340350"/>
          <p14:tracePt t="86881" x="5626100" y="5384800"/>
          <p14:tracePt t="86915" x="5867400" y="5411788"/>
          <p14:tracePt t="86937" x="5965825" y="5421313"/>
          <p14:tracePt t="86955" x="6108700" y="5421313"/>
          <p14:tracePt t="86985" x="6215063" y="5421313"/>
          <p14:tracePt t="87018" x="6303963" y="5421313"/>
          <p14:tracePt t="87051" x="6357938" y="5429250"/>
          <p14:tracePt t="87084" x="6483350" y="5465763"/>
          <p14:tracePt t="87118" x="6626225" y="5500688"/>
          <p14:tracePt t="87148" x="6850063" y="5554663"/>
          <p14:tracePt t="87171" x="7126288" y="5591175"/>
          <p14:tracePt t="87204" x="7493000" y="5635625"/>
          <p14:tracePt t="87234" x="7778750" y="5618163"/>
          <p14:tracePt t="87268" x="8054975" y="5483225"/>
          <p14:tracePt t="87301" x="8331200" y="5357813"/>
          <p14:tracePt t="87335" x="8447088" y="5278438"/>
          <p14:tracePt t="87365" x="8510588" y="5135563"/>
          <p14:tracePt t="87398" x="8528050" y="4929188"/>
          <p14:tracePt t="87421" x="8528050" y="4840288"/>
          <p14:tracePt t="87454" x="8501063" y="4830763"/>
          <p14:tracePt t="87484" x="8493125" y="4830763"/>
          <p14:tracePt t="87518" x="8466138" y="4830763"/>
          <p14:tracePt t="87584" x="8456613" y="4840288"/>
          <p14:tracePt t="87618" x="8466138" y="4902200"/>
          <p14:tracePt t="87718" x="8537575" y="5037138"/>
          <p14:tracePt t="87751" x="8564563" y="5135563"/>
          <p14:tracePt t="87784" x="8564563" y="5187950"/>
          <p14:tracePt t="87818" x="8572500" y="5330825"/>
          <p14:tracePt t="87852" x="8589963" y="5438775"/>
          <p14:tracePt t="87898" x="8599488" y="5492750"/>
          <p14:tracePt t="87921" x="8599488" y="5510213"/>
          <p14:tracePt t="87938" x="8599488" y="5519738"/>
          <p14:tracePt t="87952" x="8599488" y="5546725"/>
          <p14:tracePt t="87985" x="8572500" y="5572125"/>
          <p14:tracePt t="88018" x="8555038" y="5581650"/>
          <p14:tracePt t="88051" x="8545513" y="5591175"/>
          <p14:tracePt t="88085" x="8510588" y="5608638"/>
          <p14:tracePt t="88118" x="8483600" y="5618163"/>
          <p14:tracePt t="88165" x="8402638" y="5618163"/>
          <p14:tracePt t="88188" x="8358188" y="5599113"/>
          <p14:tracePt t="88218" x="8331200" y="5591175"/>
          <p14:tracePt t="88251" x="8296275" y="5599113"/>
          <p14:tracePt t="88284" x="8242300" y="5626100"/>
          <p14:tracePt t="88318" x="8153400" y="5635625"/>
          <p14:tracePt t="88351" x="8126413" y="5635625"/>
          <p14:tracePt t="88415" x="8116888" y="5635625"/>
          <p14:tracePt t="88438" x="8108950" y="5635625"/>
          <p14:tracePt t="88634" x="8099425" y="5635625"/>
          <p14:tracePt t="89085" x="8089900" y="5635625"/>
          <p14:tracePt t="89135" x="8064500" y="5635625"/>
          <p14:tracePt t="89235" x="8037513" y="5635625"/>
          <p14:tracePt t="89268" x="8027988" y="5635625"/>
          <p14:tracePt t="89368" x="8018463" y="5635625"/>
          <p14:tracePt t="89568" x="7956550" y="5635625"/>
          <p14:tracePt t="89835" x="7867650" y="5635625"/>
          <p14:tracePt t="89868" x="7813675" y="5635625"/>
          <p14:tracePt t="89898" x="7661275" y="5662613"/>
          <p14:tracePt t="89921" x="7412038" y="5662613"/>
          <p14:tracePt t="89954" x="7153275" y="5618163"/>
          <p14:tracePt t="89985" x="7037388" y="5591175"/>
          <p14:tracePt t="90018" x="6973888" y="5591175"/>
          <p14:tracePt t="90051" x="6965950" y="5591175"/>
          <p14:tracePt t="90968" x="6884988" y="5500688"/>
          <p14:tracePt t="91285" x="6653213" y="5207000"/>
          <p14:tracePt t="91318" x="6350000" y="4902200"/>
          <p14:tracePt t="91351" x="6108700" y="4616450"/>
          <p14:tracePt t="91382" x="5875338" y="4376738"/>
          <p14:tracePt t="91405" x="5741988" y="4224338"/>
          <p14:tracePt t="91437" x="5688013" y="4152900"/>
          <p14:tracePt t="91456" x="5456238" y="3894138"/>
          <p14:tracePt t="91485" x="5224463" y="3652838"/>
          <p14:tracePt t="91518" x="5054600" y="3509963"/>
          <p14:tracePt t="91552" x="4840288" y="3330575"/>
          <p14:tracePt t="91585" x="4527550" y="3098800"/>
          <p14:tracePt t="91618" x="4268788" y="2849563"/>
          <p14:tracePt t="91649" x="3946525" y="2589213"/>
          <p14:tracePt t="91672" x="3687763" y="2374900"/>
          <p14:tracePt t="91704" x="3286125" y="2179638"/>
          <p14:tracePt t="91735" x="2955925" y="2135188"/>
          <p14:tracePt t="91768" x="2687638" y="2179638"/>
          <p14:tracePt t="91802" x="2517775" y="2214563"/>
          <p14:tracePt t="91819" x="2224088" y="2268538"/>
          <p14:tracePt t="91851" x="2143125" y="2295525"/>
          <p14:tracePt t="91885" x="2125663" y="2312988"/>
          <p14:tracePt t="91915" x="2089150" y="2393950"/>
          <p14:tracePt t="91938" x="2081213" y="2455863"/>
          <p14:tracePt t="91953" x="2089150" y="2598738"/>
          <p14:tracePt t="91986" x="2197100" y="2751138"/>
          <p14:tracePt t="92018" x="2303463" y="2813050"/>
          <p14:tracePt t="92052" x="2438400" y="2822575"/>
          <p14:tracePt t="92085" x="2554288" y="2822575"/>
          <p14:tracePt t="92118" x="2679700" y="2803525"/>
          <p14:tracePt t="92149" x="2857500" y="2759075"/>
          <p14:tracePt t="92172" x="2965450" y="2724150"/>
          <p14:tracePt t="92204" x="3027363" y="2697163"/>
          <p14:tracePt t="92235" x="3044825" y="2679700"/>
          <p14:tracePt t="92268" x="3054350" y="2652713"/>
          <p14:tracePt t="92302" x="3062288" y="2643188"/>
          <p14:tracePt t="92335" x="3062288" y="2635250"/>
          <p14:tracePt t="92454" x="3062288" y="2616200"/>
          <p14:tracePt t="92485" x="3062288" y="2608263"/>
          <p14:tracePt t="92535" x="3062288" y="2598738"/>
          <p14:tracePt t="92619" x="3062288" y="2581275"/>
          <p14:tracePt t="103567" x="3108325" y="2581275"/>
          <p14:tracePt t="104070" x="3197225" y="2589213"/>
          <p14:tracePt t="104103" x="3295650" y="2616200"/>
          <p14:tracePt t="104137" x="3348038" y="2616200"/>
          <p14:tracePt t="104167" x="3375025" y="2598738"/>
          <p14:tracePt t="104190" x="3394075" y="2581275"/>
          <p14:tracePt t="104222" x="3429000" y="2527300"/>
          <p14:tracePt t="104253" x="3473450" y="2446338"/>
          <p14:tracePt t="104287" x="3571875" y="2330450"/>
          <p14:tracePt t="104320" x="3643313" y="2197100"/>
          <p14:tracePt t="104353" x="3670300" y="2089150"/>
          <p14:tracePt t="104387" x="3705225" y="2009775"/>
          <p14:tracePt t="104417" x="3724275" y="1955800"/>
          <p14:tracePt t="104440" x="3724275" y="1928813"/>
          <p14:tracePt t="104457" x="3724275" y="1901825"/>
          <p14:tracePt t="104487" x="3705225" y="1849438"/>
          <p14:tracePt t="104520" x="3660775" y="1812925"/>
          <p14:tracePt t="104553" x="3581400" y="1758950"/>
          <p14:tracePt t="104587" x="3490913" y="1714500"/>
          <p14:tracePt t="104620" x="3438525" y="1679575"/>
          <p14:tracePt t="104650" x="3340100" y="1633538"/>
          <p14:tracePt t="104684" x="3251200" y="1608138"/>
          <p14:tracePt t="104706" x="3160713" y="1571625"/>
          <p14:tracePt t="104737" x="3125788" y="1562100"/>
          <p14:tracePt t="104770" x="3062288" y="1562100"/>
          <p14:tracePt t="104803" x="2946400" y="1554163"/>
          <p14:tracePt t="104836" x="2911475" y="1554163"/>
          <p14:tracePt t="104870" x="2857500" y="1571625"/>
          <p14:tracePt t="104903" x="2840038" y="1581150"/>
          <p14:tracePt t="104934" x="2803525" y="1608138"/>
          <p14:tracePt t="104957" x="2759075" y="1643063"/>
          <p14:tracePt t="104988" x="2732088" y="1670050"/>
          <p14:tracePt t="105020" x="2705100" y="1697038"/>
          <p14:tracePt t="105053" x="2679700" y="1741488"/>
          <p14:tracePt t="105087" x="2643188" y="1812925"/>
          <p14:tracePt t="105120" x="2608263" y="1911350"/>
          <p14:tracePt t="105153" x="2581275" y="1982788"/>
          <p14:tracePt t="105184" x="2562225" y="2036763"/>
          <p14:tracePt t="105207" x="2536825" y="2071688"/>
          <p14:tracePt t="105237" x="2509838" y="2125663"/>
          <p14:tracePt t="105270" x="2509838" y="2143125"/>
          <p14:tracePt t="105303" x="2500313" y="2187575"/>
          <p14:tracePt t="105337" x="2500313" y="2286000"/>
          <p14:tracePt t="105370" x="2500313" y="2339975"/>
          <p14:tracePt t="105400" x="2509838" y="2438400"/>
          <p14:tracePt t="105433" x="2536825" y="2536825"/>
          <p14:tracePt t="105457" x="2571750" y="2625725"/>
          <p14:tracePt t="105487" x="2625725" y="2724150"/>
          <p14:tracePt t="105520" x="2705100" y="2813050"/>
          <p14:tracePt t="105553" x="2776538" y="2867025"/>
          <p14:tracePt t="105587" x="2847975" y="2884488"/>
          <p14:tracePt t="105620" x="2911475" y="2894013"/>
          <p14:tracePt t="105650" x="3009900" y="2921000"/>
          <p14:tracePt t="105684" x="3116263" y="2921000"/>
          <p14:tracePt t="105707" x="3187700" y="2901950"/>
          <p14:tracePt t="105737" x="3214688" y="2874963"/>
          <p14:tracePt t="105770" x="3241675" y="2849563"/>
          <p14:tracePt t="105803" x="3268663" y="2803525"/>
          <p14:tracePt t="105837" x="3313113" y="2724150"/>
          <p14:tracePt t="105870" x="3340100" y="2687638"/>
          <p14:tracePt t="105900" x="3357563" y="2660650"/>
          <p14:tracePt t="105934" x="3384550" y="2598738"/>
          <p14:tracePt t="105957" x="3419475" y="2527300"/>
          <p14:tracePt t="105987" x="3446463" y="2428875"/>
          <p14:tracePt t="106020" x="3465513" y="2366963"/>
          <p14:tracePt t="106053" x="3473450" y="2303463"/>
          <p14:tracePt t="106087" x="3482975" y="2224088"/>
          <p14:tracePt t="106120" x="3482975" y="2160588"/>
          <p14:tracePt t="106150" x="3482975" y="2098675"/>
          <p14:tracePt t="106184" x="3455988" y="2044700"/>
          <p14:tracePt t="106207" x="3411538" y="1973263"/>
          <p14:tracePt t="106237" x="3384550" y="1938338"/>
          <p14:tracePt t="106270" x="3357563" y="1911350"/>
          <p14:tracePt t="106303" x="3340100" y="1884363"/>
          <p14:tracePt t="106337" x="3303588" y="1857375"/>
          <p14:tracePt t="106370" x="3259138" y="1839913"/>
          <p14:tracePt t="106400" x="3170238" y="1795463"/>
          <p14:tracePt t="106434" x="3125788" y="1768475"/>
          <p14:tracePt t="106457" x="3098800" y="1751013"/>
          <p14:tracePt t="106487" x="3062288" y="1714500"/>
          <p14:tracePt t="106520" x="3036888" y="1697038"/>
          <p14:tracePt t="106553" x="3027363" y="1687513"/>
          <p14:tracePt t="106587" x="3009900" y="1670050"/>
          <p14:tracePt t="106620" x="2982913" y="1643063"/>
          <p14:tracePt t="106651" x="2955925" y="1616075"/>
          <p14:tracePt t="106684" x="2946400" y="1608138"/>
          <p14:tracePt t="106707" x="2938463" y="1598613"/>
          <p14:tracePt t="106737" x="2919413" y="1598613"/>
          <p14:tracePt t="106787" x="2919413" y="1589088"/>
          <p14:tracePt t="106820" x="2901950" y="1633538"/>
          <p14:tracePt t="107320" x="2874963" y="1697038"/>
          <p14:tracePt t="107353" x="2874963" y="1714500"/>
          <p14:tracePt t="107387" x="2867025" y="1724025"/>
          <p14:tracePt t="107434" x="2857500" y="1697038"/>
          <p14:tracePt t="107457" x="2840038" y="1660525"/>
          <p14:tracePt t="107487" x="2830513" y="1625600"/>
          <p14:tracePt t="107520" x="2803525" y="1608138"/>
          <p14:tracePt t="107587" x="2803525" y="1581150"/>
          <p14:tracePt t="107620" x="2795588" y="1562100"/>
          <p14:tracePt t="107651" x="2768600" y="1544638"/>
          <p14:tracePt t="107684" x="2741613" y="1517650"/>
          <p14:tracePt t="107707" x="2714625" y="1490663"/>
          <p14:tracePt t="107737" x="2652713" y="1473200"/>
          <p14:tracePt t="107770" x="2598738" y="1473200"/>
          <p14:tracePt t="107804" x="2571750" y="1482725"/>
          <p14:tracePt t="107837" x="2544763" y="1490663"/>
          <p14:tracePt t="107870" x="2509838" y="1517650"/>
          <p14:tracePt t="107901" x="2465388" y="1544638"/>
          <p14:tracePt t="107934" x="2401888" y="1571625"/>
          <p14:tracePt t="107957" x="2322513" y="1598613"/>
          <p14:tracePt t="107987" x="2241550" y="1625600"/>
          <p14:tracePt t="108020" x="2133600" y="1670050"/>
          <p14:tracePt t="108054" x="2036763" y="1704975"/>
          <p14:tracePt t="108087" x="1946275" y="1731963"/>
          <p14:tracePt t="108120" x="1911350" y="1768475"/>
          <p14:tracePt t="108154" x="1884363" y="1822450"/>
          <p14:tracePt t="108184" x="1884363" y="1920875"/>
          <p14:tracePt t="108207" x="1884363" y="1955800"/>
          <p14:tracePt t="108237" x="1884363" y="1982788"/>
          <p14:tracePt t="108270" x="1901825" y="2027238"/>
          <p14:tracePt t="108304" x="1911350" y="2044700"/>
          <p14:tracePt t="108337" x="1928813" y="2071688"/>
          <p14:tracePt t="108370" x="1938338" y="2089150"/>
          <p14:tracePt t="108401" x="1982788" y="2179638"/>
          <p14:tracePt t="108434" x="2017713" y="2251075"/>
          <p14:tracePt t="108457" x="2054225" y="2278063"/>
          <p14:tracePt t="108487" x="2089150" y="2295525"/>
          <p14:tracePt t="108520" x="2125663" y="2322513"/>
          <p14:tracePt t="108554" x="2143125" y="2330450"/>
          <p14:tracePt t="108587" x="2160588" y="2330450"/>
          <p14:tracePt t="108620" x="2179638" y="2330450"/>
          <p14:tracePt t="108667" x="2197100" y="2330450"/>
          <p14:tracePt t="108690" x="2224088" y="2322513"/>
          <p14:tracePt t="108723" x="2251075" y="2303463"/>
          <p14:tracePt t="108754" x="2330450" y="2286000"/>
          <p14:tracePt t="108787" x="2366963" y="2259013"/>
          <p14:tracePt t="108820" x="2393950" y="2232025"/>
          <p14:tracePt t="108854" x="2411413" y="2197100"/>
          <p14:tracePt t="108887" x="2411413" y="2143125"/>
          <p14:tracePt t="108917" x="2393950" y="2036763"/>
          <p14:tracePt t="108951" x="2374900" y="1992313"/>
          <p14:tracePt t="108958" x="2339975" y="1911350"/>
          <p14:tracePt t="108988" x="2303463" y="1866900"/>
          <p14:tracePt t="109020" x="2268538" y="1822450"/>
          <p14:tracePt t="109054" x="2205038" y="1776413"/>
          <p14:tracePt t="109087" x="2143125" y="1758950"/>
          <p14:tracePt t="109120" x="2081213" y="1758950"/>
          <p14:tracePt t="109154" x="2054225" y="1758950"/>
          <p14:tracePt t="109184" x="2009775" y="1768475"/>
          <p14:tracePt t="109207" x="1982788" y="1785938"/>
          <p14:tracePt t="109239" x="1955800" y="1812925"/>
          <p14:tracePt t="109270" x="1938338" y="1849438"/>
          <p14:tracePt t="109304" x="1919288" y="1901825"/>
          <p14:tracePt t="109337" x="1919288" y="1946275"/>
          <p14:tracePt t="109370" x="1928813" y="2017713"/>
          <p14:tracePt t="109404" x="1946275" y="2071688"/>
          <p14:tracePt t="109434" x="1973263" y="2116138"/>
          <p14:tracePt t="109457" x="2009775" y="2143125"/>
          <p14:tracePt t="109487" x="2062163" y="2170113"/>
          <p14:tracePt t="109521" x="2125663" y="2197100"/>
          <p14:tracePt t="109554" x="2170113" y="2224088"/>
          <p14:tracePt t="109587" x="2214563" y="2241550"/>
          <p14:tracePt t="109620" x="2268538" y="2251075"/>
          <p14:tracePt t="109654" x="2322513" y="2251075"/>
          <p14:tracePt t="109684" x="2357438" y="2251075"/>
          <p14:tracePt t="109707" x="2428875" y="2251075"/>
          <p14:tracePt t="109737" x="2517775" y="2206625"/>
          <p14:tracePt t="109770" x="2571750" y="2143125"/>
          <p14:tracePt t="109804" x="2581275" y="2054225"/>
          <p14:tracePt t="109837" x="2562225" y="1973263"/>
          <p14:tracePt t="109871" x="2544763" y="1955800"/>
          <p14:tracePt t="109901" x="2517775" y="1901825"/>
          <p14:tracePt t="109934" x="2482850" y="1849438"/>
          <p14:tracePt t="109958" x="2455863" y="1830388"/>
          <p14:tracePt t="109988" x="2428875" y="1812925"/>
          <p14:tracePt t="110020" x="2393950" y="1803400"/>
          <p14:tracePt t="110054" x="2357438" y="1795463"/>
          <p14:tracePt t="110087" x="2330450" y="1803400"/>
          <p14:tracePt t="110105" x="2286000" y="1822450"/>
          <p14:tracePt t="110137" x="2268538" y="1822450"/>
          <p14:tracePt t="110184" x="2241550" y="1822450"/>
          <p14:tracePt t="110208" x="2214563" y="1822450"/>
          <p14:tracePt t="110240" x="2187575" y="1830388"/>
          <p14:tracePt t="110271" x="2179638" y="1849438"/>
          <p14:tracePt t="110304" x="2170113" y="1849438"/>
          <p14:tracePt t="110337" x="2170113" y="1884363"/>
          <p14:tracePt t="110370" x="2179638" y="1920875"/>
          <p14:tracePt t="110401" x="2197100" y="1946275"/>
          <p14:tracePt t="110434" x="2224088" y="1965325"/>
          <p14:tracePt t="110457" x="2259013" y="1982788"/>
          <p14:tracePt t="110488" x="2295525" y="1982788"/>
          <p14:tracePt t="110520" x="2312988" y="1982788"/>
          <p14:tracePt t="110554" x="2339975" y="1982788"/>
          <p14:tracePt t="110587" x="2384425" y="1973263"/>
          <p14:tracePt t="110621" x="2419350" y="1973263"/>
          <p14:tracePt t="110651" x="2465388" y="1982788"/>
          <p14:tracePt t="110684" x="2554288" y="1982788"/>
          <p14:tracePt t="110707" x="2633663" y="1992313"/>
          <p14:tracePt t="110737" x="2687638" y="1992313"/>
          <p14:tracePt t="110771" x="2714625" y="1992313"/>
          <p14:tracePt t="110804" x="2751138" y="2009775"/>
          <p14:tracePt t="110838" x="2776538" y="2009775"/>
          <p14:tracePt t="110855" x="2813050" y="2009775"/>
          <p14:tracePt t="110887" x="2830513" y="2009775"/>
          <p14:tracePt t="110918" x="2847975" y="2009775"/>
          <p14:tracePt t="110940" x="2857500" y="2009775"/>
          <p14:tracePt t="110958" x="2884488" y="2009775"/>
          <p14:tracePt t="111087" x="2901950" y="2009775"/>
          <p14:tracePt t="111105" x="2919413" y="2009775"/>
          <p14:tracePt t="111137" x="2938463" y="2009775"/>
          <p14:tracePt t="111168" x="2990850" y="2000250"/>
          <p14:tracePt t="111190" x="3027363" y="1973263"/>
          <p14:tracePt t="111223" x="3044825" y="1946275"/>
          <p14:tracePt t="111254" x="3071813" y="1928813"/>
          <p14:tracePt t="111287" x="3071813" y="1874838"/>
          <p14:tracePt t="111321" x="3054350" y="1795463"/>
          <p14:tracePt t="111354" x="3027363" y="1741488"/>
          <p14:tracePt t="111387" x="3009900" y="1724025"/>
          <p14:tracePt t="111418" x="2982913" y="1714500"/>
          <p14:tracePt t="111441" x="2973388" y="1697038"/>
          <p14:tracePt t="111458" x="2946400" y="1687513"/>
          <p14:tracePt t="111487" x="2919413" y="1687513"/>
          <p14:tracePt t="111520" x="2894013" y="1687513"/>
          <p14:tracePt t="111554" x="2847975" y="1714500"/>
          <p14:tracePt t="111587" x="2830513" y="1731963"/>
          <p14:tracePt t="111605" x="2803525" y="1751013"/>
          <p14:tracePt t="111637" x="2795588" y="1776413"/>
          <p14:tracePt t="111668" x="2786063" y="1795463"/>
          <p14:tracePt t="111691" x="2759075" y="1822450"/>
          <p14:tracePt t="111723" x="2751138" y="1857375"/>
          <p14:tracePt t="111754" x="2732088" y="1893888"/>
          <p14:tracePt t="111788" x="2724150" y="1920875"/>
          <p14:tracePt t="111820" x="2724150" y="1955800"/>
          <p14:tracePt t="111854" x="2724150" y="1982788"/>
          <p14:tracePt t="111887" x="2724150" y="2009775"/>
          <p14:tracePt t="111918" x="2724150" y="2044700"/>
          <p14:tracePt t="111941" x="2732088" y="2063750"/>
          <p14:tracePt t="111958" x="2741613" y="2089150"/>
          <p14:tracePt t="111988" x="2751138" y="2125663"/>
          <p14:tracePt t="112021" x="2786063" y="2187575"/>
          <p14:tracePt t="112054" x="2813050" y="2224088"/>
          <p14:tracePt t="112088" x="2830513" y="2268538"/>
          <p14:tracePt t="112121" x="2847975" y="2286000"/>
          <p14:tracePt t="112154" x="2867025" y="2295525"/>
          <p14:tracePt t="112184" x="2894013" y="2322513"/>
          <p14:tracePt t="112208" x="2911475" y="2339975"/>
          <p14:tracePt t="112237" x="2938463" y="2366963"/>
          <p14:tracePt t="112271" x="2965450" y="2366963"/>
          <p14:tracePt t="112321" x="3000375" y="2366963"/>
          <p14:tracePt t="112354" x="3027363" y="2366963"/>
          <p14:tracePt t="112387" x="3044825" y="2366963"/>
          <p14:tracePt t="112418" x="3071813" y="2349500"/>
          <p14:tracePt t="112451" x="3081338" y="2349500"/>
          <p14:tracePt t="112459" x="3098800" y="2330450"/>
          <p14:tracePt t="112488" x="3125788" y="2322513"/>
          <p14:tracePt t="112521" x="3152775" y="2295525"/>
          <p14:tracePt t="112554" x="3179763" y="2278063"/>
          <p14:tracePt t="112587" x="3197225" y="2251075"/>
          <p14:tracePt t="112621" x="3232150" y="2214563"/>
          <p14:tracePt t="112654" x="3251200" y="2197100"/>
          <p14:tracePt t="112684" x="3276600" y="2170113"/>
          <p14:tracePt t="112708" x="3286125" y="2152650"/>
          <p14:tracePt t="112724" x="3313113" y="2125663"/>
          <p14:tracePt t="112754" x="3340100" y="2098675"/>
          <p14:tracePt t="112788" x="3357563" y="2081213"/>
          <p14:tracePt t="112821" x="3384550" y="2054225"/>
          <p14:tracePt t="112854" x="3402013" y="2017713"/>
          <p14:tracePt t="112888" x="3402013" y="1992313"/>
          <p14:tracePt t="112935" x="3402013" y="1973263"/>
          <p14:tracePt t="112958" x="3375025" y="1938338"/>
          <p14:tracePt t="112988" x="3348038" y="1901825"/>
          <p14:tracePt t="113021" x="3322638" y="1874838"/>
          <p14:tracePt t="113055" x="3303588" y="1857375"/>
          <p14:tracePt t="113087" x="3276600" y="1830388"/>
          <p14:tracePt t="113121" x="3241675" y="1803400"/>
          <p14:tracePt t="113154" x="3214688" y="1776413"/>
          <p14:tracePt t="113184" x="3187700" y="1758950"/>
          <p14:tracePt t="113208" x="3160713" y="1731963"/>
          <p14:tracePt t="113240" x="3133725" y="1714500"/>
          <p14:tracePt t="113271" x="3125788" y="1697038"/>
          <p14:tracePt t="113304" x="3125788" y="1687513"/>
          <p14:tracePt t="113354" x="3098800" y="1687513"/>
          <p14:tracePt t="113388" x="3081338" y="1679575"/>
          <p14:tracePt t="116104" x="3054350" y="1679575"/>
          <p14:tracePt t="116707" x="3036888" y="1679575"/>
          <p14:tracePt t="116871" x="3027363" y="1687513"/>
          <p14:tracePt t="116918" x="3000375" y="1704975"/>
          <p14:tracePt t="116957" x="2973388" y="1724025"/>
          <p14:tracePt t="116989" x="2946400" y="1731963"/>
          <p14:tracePt t="117038" x="2928938" y="1741488"/>
          <p14:tracePt t="117088" x="2894013" y="1768475"/>
          <p14:tracePt t="117138" x="2867025" y="1795463"/>
          <p14:tracePt t="117168" x="2847975" y="1830388"/>
          <p14:tracePt t="117202" x="2822575" y="1884363"/>
          <p14:tracePt t="117224" x="2795588" y="1920875"/>
          <p14:tracePt t="117255" x="2751138" y="2000250"/>
          <p14:tracePt t="117288" x="2732088" y="2098675"/>
          <p14:tracePt t="117321" x="2714625" y="2224088"/>
          <p14:tracePt t="117355" x="2732088" y="2339975"/>
          <p14:tracePt t="117388" x="2776538" y="2428875"/>
          <p14:tracePt t="117421" x="2795588" y="2455863"/>
          <p14:tracePt t="117452" x="2813050" y="2465388"/>
          <p14:tracePt t="117459" x="2840038" y="2492375"/>
          <p14:tracePt t="117489" x="2928938" y="2536825"/>
          <p14:tracePt t="117522" x="2990850" y="2571750"/>
          <p14:tracePt t="117555" x="3044825" y="2581275"/>
          <p14:tracePt t="117588" x="3081338" y="2581275"/>
          <p14:tracePt t="117622" x="3116263" y="2563813"/>
          <p14:tracePt t="117655" x="3133725" y="2544763"/>
          <p14:tracePt t="117685" x="3187700" y="2517775"/>
          <p14:tracePt t="117708" x="3205163" y="2492375"/>
          <p14:tracePt t="117741" x="3232150" y="2473325"/>
          <p14:tracePt t="117772" x="3268663" y="2420938"/>
          <p14:tracePt t="117804" x="3330575" y="2349500"/>
          <p14:tracePt t="117838" x="3367088" y="2241550"/>
          <p14:tracePt t="117871" x="3375025" y="2187575"/>
          <p14:tracePt t="117905" x="3375025" y="2143125"/>
          <p14:tracePt t="117935" x="3357563" y="2036763"/>
          <p14:tracePt t="117959" x="3322638" y="1955800"/>
          <p14:tracePt t="117989" x="3295650" y="1893888"/>
          <p14:tracePt t="118021" x="3259138" y="1866900"/>
          <p14:tracePt t="118055" x="3241675" y="1857375"/>
          <p14:tracePt t="118088" x="3197225" y="1839913"/>
          <p14:tracePt t="118121" x="3170238" y="1839913"/>
          <p14:tracePt t="118155" x="3143250" y="1830388"/>
          <p14:tracePt t="118185" x="3089275" y="1812925"/>
          <p14:tracePt t="118208" x="3054350" y="1812925"/>
          <p14:tracePt t="118241" x="3017838" y="1812925"/>
          <p14:tracePt t="118272" x="2982913" y="1812925"/>
          <p14:tracePt t="118305" x="2965450" y="1830388"/>
          <p14:tracePt t="118338" x="2928938" y="1866900"/>
          <p14:tracePt t="118371" x="2901950" y="1893888"/>
          <p14:tracePt t="118405" x="2874963" y="1928813"/>
          <p14:tracePt t="118435" x="2830513" y="1965325"/>
          <p14:tracePt t="118458" x="2803525" y="1992313"/>
          <p14:tracePt t="118491" x="2768600" y="2009775"/>
          <p14:tracePt t="118522" x="2741613" y="2027238"/>
          <p14:tracePt t="118555" x="2714625" y="2027238"/>
          <p14:tracePt t="118588" x="2687638" y="1992313"/>
          <p14:tracePt t="118621" x="2660650" y="1965325"/>
          <p14:tracePt t="118655" x="2643188" y="1938338"/>
          <p14:tracePt t="118685" x="2616200" y="1928813"/>
          <p14:tracePt t="118708" x="2598738" y="1901825"/>
          <p14:tracePt t="118741" x="2536825" y="1884363"/>
          <p14:tracePt t="118772" x="2438400" y="1866900"/>
          <p14:tracePt t="118805" x="2339975" y="1839913"/>
          <p14:tracePt t="118838" x="2286000" y="1812925"/>
          <p14:tracePt t="118871" x="2251075" y="1785938"/>
          <p14:tracePt t="118905" x="2187575" y="1768475"/>
          <p14:tracePt t="118935" x="2125663" y="1768475"/>
          <p14:tracePt t="118959" x="2036763" y="1758950"/>
          <p14:tracePt t="118989" x="1982788" y="1758950"/>
          <p14:tracePt t="119022" x="1965325" y="1758950"/>
          <p14:tracePt t="119055" x="1928813" y="1785938"/>
          <p14:tracePt t="119088" x="1901825" y="1830388"/>
          <p14:tracePt t="119122" x="1866900" y="1893888"/>
          <p14:tracePt t="119155" x="1847850" y="1928813"/>
          <p14:tracePt t="119185" x="1839913" y="1955800"/>
          <p14:tracePt t="119208" x="1830388" y="2017713"/>
          <p14:tracePt t="119241" x="1830388" y="2116138"/>
          <p14:tracePt t="119272" x="1830388" y="2187575"/>
          <p14:tracePt t="119305" x="1857375" y="2286000"/>
          <p14:tracePt t="119338" x="1884363" y="2374900"/>
          <p14:tracePt t="119372" x="1928813" y="2420938"/>
          <p14:tracePt t="119405" x="1946275" y="2438400"/>
          <p14:tracePt t="119435" x="1955800" y="2446338"/>
          <p14:tracePt t="119459" x="2000250" y="2446338"/>
          <p14:tracePt t="119491" x="2089150" y="2446338"/>
          <p14:tracePt t="119522" x="2143125" y="2446338"/>
          <p14:tracePt t="119555" x="2241550" y="2455863"/>
          <p14:tracePt t="119588" x="2347913" y="2446338"/>
          <p14:tracePt t="119622" x="2446338" y="2411413"/>
          <p14:tracePt t="119655" x="2571750" y="2366963"/>
          <p14:tracePt t="119702" x="2652713" y="2330450"/>
          <p14:tracePt t="119725" x="2679700" y="2295525"/>
          <p14:tracePt t="119755" x="2687638" y="2259013"/>
          <p14:tracePt t="119788" x="2687638" y="2152650"/>
          <p14:tracePt t="119822" x="2660650" y="2027238"/>
          <p14:tracePt t="119855" x="2625725" y="1938338"/>
          <p14:tracePt t="119889" x="2608263" y="1911350"/>
          <p14:tracePt t="119919" x="2581275" y="1874838"/>
          <p14:tracePt t="119942" x="2562225" y="1857375"/>
          <p14:tracePt t="119959" x="2527300" y="1830388"/>
          <p14:tracePt t="119989" x="2473325" y="1803400"/>
          <p14:tracePt t="120022" x="2419350" y="1768475"/>
          <p14:tracePt t="120055" x="2393950" y="1768475"/>
          <p14:tracePt t="120088" x="2347913" y="1758950"/>
          <p14:tracePt t="120122" x="2312988" y="1751013"/>
          <p14:tracePt t="120155" x="2286000" y="1751013"/>
          <p14:tracePt t="120202" x="2251075" y="1751013"/>
          <p14:tracePt t="120225" x="2214563" y="1758950"/>
          <p14:tracePt t="120272" x="2187575" y="1768475"/>
          <p14:tracePt t="120305" x="2179638" y="1768475"/>
          <p14:tracePt t="148939" x="2241550" y="1830388"/>
          <p14:tracePt t="149722" x="2339975" y="1893888"/>
          <p14:tracePt t="149745" x="2482850" y="1965325"/>
          <p14:tracePt t="149776" x="2554288" y="2009775"/>
          <p14:tracePt t="149809" x="2581275" y="2017713"/>
          <p14:tracePt t="149842" x="2697163" y="2044700"/>
          <p14:tracePt t="149876" x="2822575" y="2071688"/>
          <p14:tracePt t="149909" x="2901950" y="2098675"/>
          <p14:tracePt t="149939" x="3143250" y="2241550"/>
          <p14:tracePt t="149973" x="3384550" y="2446338"/>
          <p14:tracePt t="149996" x="3598863" y="2724150"/>
          <p14:tracePt t="150029" x="3724275" y="2928938"/>
          <p14:tracePt t="150059" x="3759200" y="3000375"/>
          <p14:tracePt t="150092" x="3768725" y="301783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Scoreboard for tracking WAW</a:t>
            </a:r>
            <a:endParaRPr lang="ru-R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4588" y="1016894"/>
            <a:ext cx="8468468" cy="995569"/>
          </a:xfrm>
        </p:spPr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 smtClean="0"/>
              <a:t>The solution is “book-keeping” on the issue stage (so-called </a:t>
            </a:r>
            <a:r>
              <a:rPr lang="en-US" sz="2000" dirty="0" err="1" smtClean="0">
                <a:solidFill>
                  <a:schemeClr val="accent1"/>
                </a:solidFill>
              </a:rPr>
              <a:t>scoreboarding</a:t>
            </a:r>
            <a:r>
              <a:rPr lang="en-US" sz="2000" dirty="0" smtClean="0"/>
              <a:t>)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600" dirty="0" smtClean="0"/>
              <a:t>Know everything: 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</a:rPr>
              <a:t>weather a register is being calculated or available in the RF/Bypass, when it will be ready, which unit processes it, etc.</a:t>
            </a: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9704997"/>
              </p:ext>
            </p:extLst>
          </p:nvPr>
        </p:nvGraphicFramePr>
        <p:xfrm>
          <a:off x="7717" y="3369200"/>
          <a:ext cx="3649859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3541"/>
                <a:gridCol w="222407"/>
                <a:gridCol w="222407"/>
                <a:gridCol w="222407"/>
                <a:gridCol w="222407"/>
                <a:gridCol w="222407"/>
                <a:gridCol w="1082283"/>
                <a:gridCol w="762000"/>
              </a:tblGrid>
              <a:tr h="314235">
                <a:tc>
                  <a:txBody>
                    <a:bodyPr/>
                    <a:lstStyle/>
                    <a:p>
                      <a:pPr algn="r"/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 Bypass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 RF</a:t>
                      </a:r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R1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R2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R3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…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14235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R32</a:t>
                      </a:r>
                      <a:endParaRPr lang="ru-RU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Rounded Rectangle 18"/>
          <p:cNvSpPr/>
          <p:nvPr/>
        </p:nvSpPr>
        <p:spPr bwMode="auto">
          <a:xfrm>
            <a:off x="1353917" y="3767444"/>
            <a:ext cx="442340" cy="307604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>
              <a:lnSpc>
                <a:spcPct val="80000"/>
              </a:lnSpc>
              <a:spcBef>
                <a:spcPct val="20000"/>
              </a:spcBef>
              <a:buClr>
                <a:srgbClr val="009900"/>
              </a:buClr>
              <a:buSzPct val="65000"/>
              <a:buFont typeface="Wingdings" pitchFamily="2" charset="2"/>
              <a:buNone/>
            </a:pPr>
            <a:endParaRPr lang="ru-RU" sz="2000" b="1" smtClean="0">
              <a:solidFill>
                <a:srgbClr val="061922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0" name="Rounded Rectangle 19"/>
          <p:cNvSpPr/>
          <p:nvPr/>
        </p:nvSpPr>
        <p:spPr bwMode="auto">
          <a:xfrm>
            <a:off x="1125317" y="4118276"/>
            <a:ext cx="670940" cy="322844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>
              <a:lnSpc>
                <a:spcPct val="80000"/>
              </a:lnSpc>
              <a:spcBef>
                <a:spcPct val="20000"/>
              </a:spcBef>
              <a:buClr>
                <a:srgbClr val="009900"/>
              </a:buClr>
              <a:buSzPct val="65000"/>
              <a:buFont typeface="Wingdings" pitchFamily="2" charset="2"/>
              <a:buNone/>
            </a:pPr>
            <a:endParaRPr lang="ru-RU" sz="2000" b="1" smtClean="0">
              <a:solidFill>
                <a:srgbClr val="061922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2" name="Rounded Rectangle 21"/>
          <p:cNvSpPr/>
          <p:nvPr/>
        </p:nvSpPr>
        <p:spPr bwMode="auto">
          <a:xfrm>
            <a:off x="698597" y="5225676"/>
            <a:ext cx="1097660" cy="322844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>
              <a:lnSpc>
                <a:spcPct val="80000"/>
              </a:lnSpc>
              <a:spcBef>
                <a:spcPct val="20000"/>
              </a:spcBef>
              <a:buClr>
                <a:srgbClr val="009900"/>
              </a:buClr>
              <a:buSzPct val="65000"/>
              <a:buFont typeface="Wingdings" pitchFamily="2" charset="2"/>
              <a:buNone/>
            </a:pPr>
            <a:endParaRPr lang="ru-RU" sz="2000" b="1" smtClean="0">
              <a:solidFill>
                <a:srgbClr val="061922"/>
              </a:solidFill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881564" y="3806064"/>
            <a:ext cx="1609351" cy="1715526"/>
            <a:chOff x="1592764" y="3806064"/>
            <a:chExt cx="1609351" cy="1715526"/>
          </a:xfrm>
        </p:grpSpPr>
        <p:sp>
          <p:nvSpPr>
            <p:cNvPr id="12" name="TextBox 11"/>
            <p:cNvSpPr txBox="1"/>
            <p:nvPr/>
          </p:nvSpPr>
          <p:spPr>
            <a:xfrm>
              <a:off x="2926077" y="4511862"/>
              <a:ext cx="276038" cy="2646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Calibri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Calibri"/>
                <a:cs typeface="Courier New" pitchFamily="49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247134" y="3806064"/>
              <a:ext cx="276038" cy="268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Calibri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Calibri"/>
                <a:cs typeface="Courier New" pitchFamily="49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20608" y="4154390"/>
              <a:ext cx="276038" cy="268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Calibri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Calibri"/>
                <a:cs typeface="Courier New" pitchFamily="49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592764" y="5252606"/>
              <a:ext cx="276038" cy="2689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0" hangingPunct="0">
                <a:lnSpc>
                  <a:spcPct val="80000"/>
                </a:lnSpc>
                <a:spcBef>
                  <a:spcPct val="20000"/>
                </a:spcBef>
                <a:buClr>
                  <a:srgbClr val="009900"/>
                </a:buClr>
                <a:buSzPct val="65000"/>
                <a:buFont typeface="Wingdings" pitchFamily="2" charset="2"/>
                <a:buNone/>
              </a:pPr>
              <a:r>
                <a:rPr lang="en-US" sz="1400" dirty="0" smtClean="0">
                  <a:solidFill>
                    <a:srgbClr val="061922"/>
                  </a:solidFill>
                  <a:latin typeface="Calibri"/>
                  <a:cs typeface="Courier New" pitchFamily="49" charset="0"/>
                </a:rPr>
                <a:t>1</a:t>
              </a:r>
              <a:endParaRPr lang="ru-RU" sz="1400" dirty="0" err="1" smtClean="0">
                <a:solidFill>
                  <a:srgbClr val="061922"/>
                </a:solidFill>
                <a:latin typeface="Calibri"/>
                <a:cs typeface="Courier New" pitchFamily="49" charset="0"/>
              </a:endParaRPr>
            </a:p>
          </p:txBody>
        </p:sp>
      </p:grpSp>
      <p:sp>
        <p:nvSpPr>
          <p:cNvPr id="4" name="Right Brace 3"/>
          <p:cNvSpPr/>
          <p:nvPr/>
        </p:nvSpPr>
        <p:spPr bwMode="auto">
          <a:xfrm rot="16200000">
            <a:off x="1203851" y="2738521"/>
            <a:ext cx="107474" cy="1102740"/>
          </a:xfrm>
          <a:prstGeom prst="rightBrace">
            <a:avLst>
              <a:gd name="adj1" fmla="val 41651"/>
              <a:gd name="adj2" fmla="val 50000"/>
            </a:avLst>
          </a:prstGeom>
          <a:solidFill>
            <a:schemeClr val="bg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20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1" name="Line Callout 2 (No Border) 20"/>
          <p:cNvSpPr/>
          <p:nvPr/>
        </p:nvSpPr>
        <p:spPr bwMode="auto">
          <a:xfrm>
            <a:off x="516460" y="2403583"/>
            <a:ext cx="1660061" cy="625033"/>
          </a:xfrm>
          <a:prstGeom prst="callout2">
            <a:avLst>
              <a:gd name="adj1" fmla="val 95941"/>
              <a:gd name="adj2" fmla="val 49914"/>
              <a:gd name="adj3" fmla="val 106826"/>
              <a:gd name="adj4" fmla="val 44268"/>
              <a:gd name="adj5" fmla="val 127583"/>
              <a:gd name="adj6" fmla="val 43819"/>
            </a:avLst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1400" dirty="0" smtClean="0">
                <a:latin typeface="Neo Sans Intel" pitchFamily="34" charset="0"/>
                <a:cs typeface="Arial" pitchFamily="34" charset="0"/>
              </a:rPr>
              <a:t>Number of cycles till </a:t>
            </a:r>
            <a:r>
              <a:rPr lang="en-US" sz="1400" dirty="0" err="1" smtClean="0">
                <a:latin typeface="Neo Sans Intel" pitchFamily="34" charset="0"/>
                <a:cs typeface="Arial" pitchFamily="34" charset="0"/>
              </a:rPr>
              <a:t>writeback</a:t>
            </a:r>
            <a:endParaRPr lang="ru-RU" sz="1200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5" name="Line Callout 2 (No Border) 24"/>
          <p:cNvSpPr/>
          <p:nvPr/>
        </p:nvSpPr>
        <p:spPr bwMode="auto">
          <a:xfrm>
            <a:off x="1723815" y="2713794"/>
            <a:ext cx="1660061" cy="377640"/>
          </a:xfrm>
          <a:prstGeom prst="callout2">
            <a:avLst>
              <a:gd name="adj1" fmla="val 89215"/>
              <a:gd name="adj2" fmla="val 46211"/>
              <a:gd name="adj3" fmla="val 114897"/>
              <a:gd name="adj4" fmla="val 40565"/>
              <a:gd name="adj5" fmla="val 165248"/>
              <a:gd name="adj6" fmla="val 36414"/>
            </a:avLst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1400" dirty="0" smtClean="0">
                <a:latin typeface="Neo Sans Intel" pitchFamily="34" charset="0"/>
                <a:cs typeface="Arial" pitchFamily="34" charset="0"/>
              </a:rPr>
              <a:t>on </a:t>
            </a:r>
            <a:r>
              <a:rPr lang="en-US" sz="1400" dirty="0" err="1" smtClean="0">
                <a:latin typeface="Neo Sans Intel" pitchFamily="34" charset="0"/>
                <a:cs typeface="Arial" pitchFamily="34" charset="0"/>
              </a:rPr>
              <a:t>writeback</a:t>
            </a:r>
            <a:r>
              <a:rPr lang="en-US" sz="1400" dirty="0" smtClean="0">
                <a:latin typeface="Neo Sans Intel" pitchFamily="34" charset="0"/>
                <a:cs typeface="Arial" pitchFamily="34" charset="0"/>
              </a:rPr>
              <a:t>?</a:t>
            </a:r>
            <a:endParaRPr lang="ru-RU" sz="1200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6" name="Line Callout 2 (No Border) 25"/>
          <p:cNvSpPr/>
          <p:nvPr/>
        </p:nvSpPr>
        <p:spPr bwMode="auto">
          <a:xfrm>
            <a:off x="3166026" y="2719862"/>
            <a:ext cx="785662" cy="377640"/>
          </a:xfrm>
          <a:prstGeom prst="callout2">
            <a:avLst>
              <a:gd name="adj1" fmla="val 89215"/>
              <a:gd name="adj2" fmla="val 46211"/>
              <a:gd name="adj3" fmla="val 105211"/>
              <a:gd name="adj4" fmla="val 35444"/>
              <a:gd name="adj5" fmla="val 153948"/>
              <a:gd name="adj6" fmla="val 23612"/>
            </a:avLst>
          </a:prstGeom>
          <a:noFill/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algn="ctr" eaLnBrk="0" hangingPunct="0"/>
            <a:r>
              <a:rPr lang="en-US" sz="1400" dirty="0" smtClean="0">
                <a:latin typeface="Neo Sans Intel" pitchFamily="34" charset="0"/>
                <a:cs typeface="Arial" pitchFamily="34" charset="0"/>
              </a:rPr>
              <a:t>in RF?</a:t>
            </a:r>
            <a:endParaRPr lang="ru-RU" sz="1200" dirty="0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7" name="Content Placeholder 4"/>
          <p:cNvSpPr txBox="1">
            <a:spLocks/>
          </p:cNvSpPr>
          <p:nvPr/>
        </p:nvSpPr>
        <p:spPr bwMode="auto">
          <a:xfrm>
            <a:off x="4344484" y="2505304"/>
            <a:ext cx="4498572" cy="41113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185738" indent="-184150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Times" pitchFamily="18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414338" indent="-2270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20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568325" indent="-1524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7620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600" kern="0" dirty="0" smtClean="0"/>
              <a:t>On issue stage check the table: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400" kern="0" dirty="0" smtClean="0"/>
              <a:t>Check </a:t>
            </a:r>
            <a:r>
              <a:rPr lang="en-US" sz="1400" kern="0" dirty="0" err="1" smtClean="0"/>
              <a:t>WaW</a:t>
            </a:r>
            <a:endParaRPr lang="en-US" sz="1400" kern="0" dirty="0"/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 smtClean="0"/>
              <a:t>There is no operation that will write </a:t>
            </a:r>
            <a:r>
              <a:rPr lang="en-US" sz="1200" b="1" kern="0" dirty="0" smtClean="0"/>
              <a:t>the same </a:t>
            </a:r>
            <a:r>
              <a:rPr lang="en-US" sz="1200" kern="0" dirty="0" smtClean="0"/>
              <a:t>register later than the current instruction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400" kern="0" dirty="0" smtClean="0"/>
              <a:t>Check resource conflict on </a:t>
            </a:r>
            <a:r>
              <a:rPr lang="en-US" sz="1400" kern="0" dirty="0" err="1" smtClean="0"/>
              <a:t>WriteBack</a:t>
            </a:r>
            <a:endParaRPr lang="en-US" sz="1400" kern="0" dirty="0" smtClean="0"/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 smtClean="0"/>
              <a:t>There is no operation that will write </a:t>
            </a:r>
            <a:r>
              <a:rPr lang="en-US" sz="1200" b="1" kern="0" dirty="0" smtClean="0"/>
              <a:t>any</a:t>
            </a:r>
            <a:r>
              <a:rPr lang="en-US" sz="1200" kern="0" dirty="0" smtClean="0"/>
              <a:t> register in </a:t>
            </a:r>
            <a:r>
              <a:rPr lang="en-US" sz="1200" b="1" kern="0" dirty="0" smtClean="0"/>
              <a:t>the same </a:t>
            </a:r>
            <a:r>
              <a:rPr lang="en-US" sz="1200" kern="0" dirty="0" smtClean="0"/>
              <a:t>cycle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sz="1400" kern="0" dirty="0" smtClean="0"/>
              <a:t>If all conditions are satisfied: </a:t>
            </a:r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/>
              <a:t>U</a:t>
            </a:r>
            <a:r>
              <a:rPr lang="en-US" sz="1200" kern="0" dirty="0" smtClean="0"/>
              <a:t>pdate the table by information on the destination</a:t>
            </a:r>
          </a:p>
          <a:p>
            <a:pPr marL="757238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kern="0" dirty="0" smtClean="0"/>
              <a:t>Go to the next stage</a:t>
            </a:r>
          </a:p>
          <a:p>
            <a:pPr marL="528638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kern="0" dirty="0" smtClean="0"/>
              <a:t>If not – stall the instruction</a:t>
            </a:r>
          </a:p>
          <a:p>
            <a:pPr marL="342900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1600" kern="0" dirty="0" smtClean="0"/>
              <a:t>Shift all “1” left every cycle </a:t>
            </a:r>
          </a:p>
        </p:txBody>
      </p:sp>
      <p:sp>
        <p:nvSpPr>
          <p:cNvPr id="10" name="Rectangle 9"/>
          <p:cNvSpPr/>
          <p:nvPr/>
        </p:nvSpPr>
        <p:spPr>
          <a:xfrm>
            <a:off x="537169" y="2094224"/>
            <a:ext cx="34419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Example of a scoreboard table: </a:t>
            </a:r>
            <a:endParaRPr lang="ru-RU" dirty="0"/>
          </a:p>
        </p:txBody>
      </p:sp>
      <p:sp>
        <p:nvSpPr>
          <p:cNvPr id="29" name="Rectangle 28"/>
          <p:cNvSpPr/>
          <p:nvPr/>
        </p:nvSpPr>
        <p:spPr>
          <a:xfrm>
            <a:off x="4231078" y="2079218"/>
            <a:ext cx="122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Algorithm:</a:t>
            </a:r>
            <a:endParaRPr lang="ru-RU" dirty="0"/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35963657"/>
      </p:ext>
    </p:extLst>
  </p:cSld>
  <p:clrMapOvr>
    <a:masterClrMapping/>
  </p:clrMapOvr>
  <p:transition advTm="524404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19" grpId="0" animBg="1"/>
      <p:bldP spid="20" grpId="0" animBg="1"/>
      <p:bldP spid="22" grpId="0" animBg="1"/>
      <p:bldP spid="4" grpId="0" animBg="1"/>
      <p:bldP spid="21" grpId="0" animBg="1"/>
      <p:bldP spid="25" grpId="0" animBg="1"/>
      <p:bldP spid="26" grpId="0" animBg="1"/>
      <p:bldP spid="10" grpId="0"/>
      <p:bldP spid="29" grpId="0"/>
    </p:bldLst>
  </p:timing>
  <p:extLst>
    <p:ext uri="{3A86A75C-4F4B-4683-9AE1-C65F6400EC91}">
      <p14:laserTraceLst xmlns:p14="http://schemas.microsoft.com/office/powerpoint/2010/main">
        <p14:tracePtLst>
          <p14:tracePt t="1796" x="3840163" y="2894013"/>
          <p14:tracePt t="2449" x="3894138" y="2822575"/>
          <p14:tracePt t="2465" x="3919538" y="2679700"/>
          <p14:tracePt t="2495" x="3938588" y="2563813"/>
          <p14:tracePt t="2529" x="3929063" y="2446338"/>
          <p14:tracePt t="2561" x="3919538" y="2420938"/>
          <p14:tracePt t="2595" x="3902075" y="2374900"/>
          <p14:tracePt t="2629" x="3875088" y="2330450"/>
          <p14:tracePt t="2659" x="3848100" y="2268538"/>
          <p14:tracePt t="2692" x="3813175" y="2179638"/>
          <p14:tracePt t="2715" x="3786188" y="2071688"/>
          <p14:tracePt t="2745" x="3697288" y="1946275"/>
          <p14:tracePt t="2778" x="3616325" y="1839913"/>
          <p14:tracePt t="2812" x="3571875" y="1776413"/>
          <p14:tracePt t="2845" x="3473450" y="1670050"/>
          <p14:tracePt t="2878" x="3384550" y="1571625"/>
          <p14:tracePt t="2912" x="3367088" y="1544638"/>
          <p14:tracePt t="2943" x="3340100" y="1517650"/>
          <p14:tracePt t="2965" x="3295650" y="1482725"/>
          <p14:tracePt t="2998" x="3251200" y="1428750"/>
          <p14:tracePt t="3029" x="3179763" y="1312863"/>
          <p14:tracePt t="3062" x="3081338" y="1160463"/>
          <p14:tracePt t="3095" x="2990850" y="1081088"/>
          <p14:tracePt t="3128" x="2938463" y="1036638"/>
          <p14:tracePt t="3179" x="2911475" y="1009650"/>
          <p14:tracePt t="3199" x="2894013" y="990600"/>
          <p14:tracePt t="3231" x="2840038" y="973138"/>
          <p14:tracePt t="3262" x="2759075" y="965200"/>
          <p14:tracePt t="3295" x="2687638" y="946150"/>
          <p14:tracePt t="3329" x="2589213" y="938213"/>
          <p14:tracePt t="3362" x="2482850" y="965200"/>
          <p14:tracePt t="3395" x="2465388" y="965200"/>
          <p14:tracePt t="3410" x="2401888" y="973138"/>
          <p14:tracePt t="3442" x="2339975" y="973138"/>
          <p14:tracePt t="3465" x="2268538" y="973138"/>
          <p14:tracePt t="3495" x="2224088" y="973138"/>
          <p14:tracePt t="3529" x="2197100" y="973138"/>
          <p14:tracePt t="3562" x="2170113" y="973138"/>
          <p14:tracePt t="3595" x="2232025" y="1009650"/>
          <p14:tracePt t="3795" x="2268538" y="1036638"/>
          <p14:tracePt t="3828" x="2295525" y="1044575"/>
          <p14:tracePt t="3862" x="2322513" y="1044575"/>
          <p14:tracePt t="3895" x="2347913" y="1044575"/>
          <p14:tracePt t="3942" x="2401888" y="1044575"/>
          <p14:tracePt t="3965" x="2473325" y="1027113"/>
          <p14:tracePt t="3995" x="2589213" y="1027113"/>
          <p14:tracePt t="4029" x="2660650" y="1027113"/>
          <p14:tracePt t="4062" x="2741613" y="1036638"/>
          <p14:tracePt t="4095" x="2884488" y="1017588"/>
          <p14:tracePt t="4129" x="3044825" y="1009650"/>
          <p14:tracePt t="4179" x="3089275" y="1027113"/>
          <p14:tracePt t="4214" x="3116263" y="1036638"/>
          <p14:tracePt t="4245" x="3133725" y="1044575"/>
          <p14:tracePt t="4279" x="3152775" y="1054100"/>
          <p14:tracePt t="4329" x="3160713" y="1071563"/>
          <p14:tracePt t="4362" x="3241675" y="1108075"/>
          <p14:tracePt t="4396" x="3259138" y="1116013"/>
          <p14:tracePt t="4410" x="3322638" y="1133475"/>
          <p14:tracePt t="4432" x="3375025" y="1152525"/>
          <p14:tracePt t="4466" x="3429000" y="1152525"/>
          <p14:tracePt t="4496" x="3482975" y="1160463"/>
          <p14:tracePt t="4529" x="3571875" y="1160463"/>
          <p14:tracePt t="4562" x="3652838" y="1160463"/>
          <p14:tracePt t="4595" x="3705225" y="1160463"/>
          <p14:tracePt t="4629" x="3741738" y="1143000"/>
          <p14:tracePt t="4662" x="3768725" y="1133475"/>
          <p14:tracePt t="4693" x="3813175" y="1125538"/>
          <p14:tracePt t="4717" x="3848100" y="1108075"/>
          <p14:tracePt t="4747" x="3875088" y="1089025"/>
          <p14:tracePt t="4780" x="3902075" y="1081088"/>
          <p14:tracePt t="4813" x="3929063" y="1062038"/>
          <p14:tracePt t="4846" x="3956050" y="1044575"/>
          <p14:tracePt t="4880" x="3973513" y="1036638"/>
          <p14:tracePt t="4910" x="4000500" y="1027113"/>
          <p14:tracePt t="4943" x="4010025" y="1017588"/>
          <p14:tracePt t="4967" x="4037013" y="1009650"/>
          <p14:tracePt t="4997" x="4062413" y="982663"/>
          <p14:tracePt t="5030" x="4071938" y="973138"/>
          <p14:tracePt t="5063" x="4071938" y="965200"/>
          <p14:tracePt t="5215" x="4098925" y="928688"/>
          <p14:tracePt t="5379" x="3990975" y="911225"/>
          <p14:tracePt t="5596" x="3813175" y="911225"/>
          <p14:tracePt t="5630" x="3633788" y="919163"/>
          <p14:tracePt t="5663" x="3517900" y="928688"/>
          <p14:tracePt t="5694" x="3411538" y="928688"/>
          <p14:tracePt t="5717" x="3268663" y="928688"/>
          <p14:tracePt t="5746" x="3160713" y="919163"/>
          <p14:tracePt t="5780" x="3044825" y="893763"/>
          <p14:tracePt t="5813" x="2938463" y="884238"/>
          <p14:tracePt t="5846" x="2840038" y="874713"/>
          <p14:tracePt t="5880" x="2768600" y="866775"/>
          <p14:tracePt t="5910" x="2660650" y="847725"/>
          <p14:tracePt t="5944" x="2554288" y="830263"/>
          <p14:tracePt t="5967" x="2446338" y="812800"/>
          <p14:tracePt t="5999" x="2357438" y="795338"/>
          <p14:tracePt t="6030" x="2295525" y="795338"/>
          <p14:tracePt t="6063" x="2197100" y="785813"/>
          <p14:tracePt t="6097" x="2170113" y="785813"/>
          <p14:tracePt t="6130" x="2152650" y="785813"/>
          <p14:tracePt t="6163" x="2133600" y="776288"/>
          <p14:tracePt t="6313" x="2108200" y="776288"/>
          <p14:tracePt t="6346" x="2081213" y="776288"/>
          <p14:tracePt t="6397" x="2071688" y="776288"/>
          <p14:tracePt t="6411" x="2062163" y="795338"/>
          <p14:tracePt t="6444" x="2116138" y="803275"/>
          <p14:tracePt t="6663" x="2187575" y="803275"/>
          <p14:tracePt t="6694" x="2268538" y="795338"/>
          <p14:tracePt t="6717" x="2303463" y="776288"/>
          <p14:tracePt t="6749" x="2357438" y="758825"/>
          <p14:tracePt t="6780" x="2465388" y="758825"/>
          <p14:tracePt t="6813" x="2670175" y="758825"/>
          <p14:tracePt t="6846" x="2795588" y="768350"/>
          <p14:tracePt t="6880" x="2857500" y="768350"/>
          <p14:tracePt t="6910" x="2946400" y="768350"/>
          <p14:tracePt t="6944" x="3017838" y="768350"/>
          <p14:tracePt t="6967" x="3081338" y="776288"/>
          <p14:tracePt t="6996" x="3125788" y="795338"/>
          <p14:tracePt t="7030" x="3143250" y="803275"/>
          <p14:tracePt t="7063" x="3179763" y="803275"/>
          <p14:tracePt t="7097" x="3224213" y="822325"/>
          <p14:tracePt t="7130" x="3259138" y="830263"/>
          <p14:tracePt t="7160" x="3303588" y="847725"/>
          <p14:tracePt t="7194" x="3330575" y="857250"/>
          <p14:tracePt t="7216" x="3340100" y="866775"/>
          <p14:tracePt t="7246" x="3367088" y="874713"/>
          <p14:tracePt t="7297" x="3384550" y="874713"/>
          <p14:tracePt t="7330" x="3402013" y="884238"/>
          <p14:tracePt t="7363" x="3429000" y="893763"/>
          <p14:tracePt t="7397" x="3429000" y="901700"/>
          <p14:tracePt t="7411" x="3438525" y="901700"/>
          <p14:tracePt t="7460" x="3446463" y="901700"/>
          <p14:tracePt t="70890" x="3152775" y="1241425"/>
          <p14:tracePt t="71738" x="3036888" y="1438275"/>
          <p14:tracePt t="71785" x="3009900" y="1473200"/>
          <p14:tracePt t="71805" x="2982913" y="1562100"/>
          <p14:tracePt t="71838" x="2847975" y="1822450"/>
          <p14:tracePt t="71871" x="2741613" y="2054225"/>
          <p14:tracePt t="71904" x="2643188" y="2232025"/>
          <p14:tracePt t="71922" x="2295525" y="2679700"/>
          <p14:tracePt t="71955" x="2009775" y="3089275"/>
          <p14:tracePt t="71988" x="1874838" y="3224213"/>
          <p14:tracePt t="72035" x="1822450" y="3286125"/>
          <p14:tracePt t="72057" x="1795463" y="3340100"/>
          <p14:tracePt t="72088" x="1768475" y="3375025"/>
          <p14:tracePt t="72121" x="1741488" y="3421063"/>
          <p14:tracePt t="72154" x="1714500" y="3455988"/>
          <p14:tracePt t="72188" x="1697038" y="3482975"/>
          <p14:tracePt t="72221" x="1687513" y="3482975"/>
          <p14:tracePt t="72252" x="1670050" y="3500438"/>
          <p14:tracePt t="72387" x="1643063" y="3527425"/>
          <p14:tracePt t="72421" x="1571625" y="3571875"/>
          <p14:tracePt t="72454" x="1411288" y="3662363"/>
          <p14:tracePt t="72488" x="1268413" y="3706813"/>
          <p14:tracePt t="72535" x="1152525" y="3733800"/>
          <p14:tracePt t="72558" x="1017588" y="3751263"/>
          <p14:tracePt t="72588" x="874713" y="3778250"/>
          <p14:tracePt t="72621" x="768350" y="3805238"/>
          <p14:tracePt t="72654" x="714375" y="3813175"/>
          <p14:tracePt t="72687" x="669925" y="3805238"/>
          <p14:tracePt t="72721" x="652463" y="3805238"/>
          <p14:tracePt t="72752" x="625475" y="3805238"/>
          <p14:tracePt t="72785" x="598488" y="3805238"/>
          <p14:tracePt t="72808" x="571500" y="3822700"/>
          <p14:tracePt t="72855" x="527050" y="3830638"/>
          <p14:tracePt t="72888" x="473075" y="3857625"/>
          <p14:tracePt t="72921" x="384175" y="3876675"/>
          <p14:tracePt t="72955" x="366713" y="3884613"/>
          <p14:tracePt t="72988" x="393700" y="3884613"/>
          <p14:tracePt t="73307" x="446088" y="3884613"/>
          <p14:tracePt t="73338" x="544513" y="3884613"/>
          <p14:tracePt t="73371" x="679450" y="3884613"/>
          <p14:tracePt t="73404" x="723900" y="3884613"/>
          <p14:tracePt t="73422" x="822325" y="3867150"/>
          <p14:tracePt t="73454" x="919163" y="3867150"/>
          <p14:tracePt t="73488" x="1000125" y="3867150"/>
          <p14:tracePt t="73518" x="1133475" y="3867150"/>
          <p14:tracePt t="73542" x="1330325" y="3876675"/>
          <p14:tracePt t="73574" x="1517650" y="3876675"/>
          <p14:tracePt t="73604" x="1724025" y="3902075"/>
          <p14:tracePt t="73638" x="1893888" y="3938588"/>
          <p14:tracePt t="73671" x="2027238" y="3973513"/>
          <p14:tracePt t="73704" x="2143125" y="4000500"/>
          <p14:tracePt t="73738" x="2286000" y="4010025"/>
          <p14:tracePt t="73768" x="2544763" y="4054475"/>
          <p14:tracePt t="73791" x="2813050" y="4090988"/>
          <p14:tracePt t="73824" x="3036888" y="4125913"/>
          <p14:tracePt t="73855" x="3170238" y="4135438"/>
          <p14:tracePt t="73888" x="3438525" y="4179888"/>
          <p14:tracePt t="73922" x="3697288" y="4179888"/>
          <p14:tracePt t="73955" x="4017963" y="4143375"/>
          <p14:tracePt t="73988" x="4160838" y="4125913"/>
          <p14:tracePt t="74018" x="4224338" y="4116388"/>
          <p14:tracePt t="74042" x="4232275" y="4116388"/>
          <p14:tracePt t="74074" x="4205288" y="4116388"/>
          <p14:tracePt t="74155" x="4160838" y="4116388"/>
          <p14:tracePt t="74188" x="4081463" y="4098925"/>
          <p14:tracePt t="74221" x="3919538" y="4090988"/>
          <p14:tracePt t="74255" x="3670300" y="4054475"/>
          <p14:tracePt t="74274" x="3384550" y="4044950"/>
          <p14:tracePt t="74307" x="3081338" y="4019550"/>
          <p14:tracePt t="74338" x="2705100" y="3992563"/>
          <p14:tracePt t="74371" x="2339975" y="3965575"/>
          <p14:tracePt t="74405" x="2143125" y="3965575"/>
          <p14:tracePt t="74422" x="2000250" y="3965575"/>
          <p14:tracePt t="74454" x="1795463" y="3965575"/>
          <p14:tracePt t="74488" x="1509713" y="3938588"/>
          <p14:tracePt t="74519" x="1089025" y="3965575"/>
          <p14:tracePt t="74542" x="696913" y="3992563"/>
          <p14:tracePt t="74574" x="455613" y="4019550"/>
          <p14:tracePt t="74605" x="322263" y="4054475"/>
          <p14:tracePt t="74638" x="276225" y="4081463"/>
          <p14:tracePt t="74671" x="250825" y="4108450"/>
          <p14:tracePt t="74705" x="214313" y="4135438"/>
          <p14:tracePt t="74738" x="187325" y="4152900"/>
          <p14:tracePt t="74768" x="169863" y="4179888"/>
          <p14:tracePt t="74791" x="169863" y="4214813"/>
          <p14:tracePt t="74824" x="196850" y="4233863"/>
          <p14:tracePt t="74855" x="231775" y="4241800"/>
          <p14:tracePt t="74888" x="322263" y="4251325"/>
          <p14:tracePt t="74922" x="473075" y="4224338"/>
          <p14:tracePt t="74955" x="598488" y="4214813"/>
          <p14:tracePt t="74988" x="696913" y="4224338"/>
          <p14:tracePt t="75018" x="847725" y="4259263"/>
          <p14:tracePt t="75042" x="990600" y="4295775"/>
          <p14:tracePt t="75074" x="1125538" y="4330700"/>
          <p14:tracePt t="75105" x="1295400" y="4367213"/>
          <p14:tracePt t="75138" x="1465263" y="4376738"/>
          <p14:tracePt t="75171" x="1643063" y="4376738"/>
          <p14:tracePt t="75205" x="1776413" y="4367213"/>
          <p14:tracePt t="75238" x="1893888" y="4367213"/>
          <p14:tracePt t="75268" x="2071688" y="4367213"/>
          <p14:tracePt t="75292" x="2303463" y="4367213"/>
          <p14:tracePt t="75324" x="2544763" y="4367213"/>
          <p14:tracePt t="75355" x="2803525" y="4367213"/>
          <p14:tracePt t="75388" x="3036888" y="4357688"/>
          <p14:tracePt t="75422" x="3330575" y="4313238"/>
          <p14:tracePt t="75455" x="3544888" y="4305300"/>
          <p14:tracePt t="75488" x="3697288" y="4295775"/>
          <p14:tracePt t="75518" x="3857625" y="4278313"/>
          <p14:tracePt t="75542" x="3894138" y="4268788"/>
          <p14:tracePt t="75574" x="3902075" y="4268788"/>
          <p14:tracePt t="75604" x="3840163" y="4286250"/>
          <p14:tracePt t="75705" x="3741738" y="4286250"/>
          <p14:tracePt t="75738" x="3643313" y="4286250"/>
          <p14:tracePt t="75768" x="3419475" y="4286250"/>
          <p14:tracePt t="75792" x="3160713" y="4286250"/>
          <p14:tracePt t="75824" x="2822575" y="4305300"/>
          <p14:tracePt t="75855" x="2446338" y="4305300"/>
          <p14:tracePt t="75888" x="1822450" y="4259263"/>
          <p14:tracePt t="75922" x="1517650" y="4251325"/>
          <p14:tracePt t="75939" x="1250950" y="4305300"/>
          <p14:tracePt t="75972" x="1036638" y="4330700"/>
          <p14:tracePt t="76005" x="955675" y="4340225"/>
          <p14:tracePt t="76035" x="919163" y="4357688"/>
          <p14:tracePt t="76058" x="893763" y="4384675"/>
          <p14:tracePt t="76088" x="857250" y="4402138"/>
          <p14:tracePt t="76121" x="830263" y="4438650"/>
          <p14:tracePt t="76155" x="803275" y="4473575"/>
          <p14:tracePt t="76188" x="776288" y="4500563"/>
          <p14:tracePt t="76221" x="758825" y="4510088"/>
          <p14:tracePt t="76252" x="731838" y="4545013"/>
          <p14:tracePt t="76285" x="704850" y="4564063"/>
          <p14:tracePt t="76308" x="687388" y="4581525"/>
          <p14:tracePt t="76338" x="660400" y="4591050"/>
          <p14:tracePt t="76371" x="642938" y="4608513"/>
          <p14:tracePt t="76405" x="633413" y="4616450"/>
          <p14:tracePt t="76422" x="625475" y="4625975"/>
          <p14:tracePt t="76455" x="625475" y="4643438"/>
          <p14:tracePt t="76488" x="696913" y="4652963"/>
          <p14:tracePt t="76655" x="893763" y="4687888"/>
          <p14:tracePt t="76688" x="1044575" y="4687888"/>
          <p14:tracePt t="76706" x="1490663" y="4687888"/>
          <p14:tracePt t="76738" x="1955800" y="4662488"/>
          <p14:tracePt t="76769" x="2608263" y="4625975"/>
          <p14:tracePt t="76792" x="3429000" y="4581525"/>
          <p14:tracePt t="76824" x="4197350" y="4564063"/>
          <p14:tracePt t="76855" x="4795838" y="4591050"/>
          <p14:tracePt t="76888" x="5126038" y="4608513"/>
          <p14:tracePt t="76922" x="5286375" y="4591050"/>
          <p14:tracePt t="78041" x="5278438" y="4591050"/>
          <p14:tracePt t="78705" x="5268913" y="4591050"/>
          <p14:tracePt t="79389" x="5259388" y="4591050"/>
          <p14:tracePt t="79505" x="5232400" y="4591050"/>
          <p14:tracePt t="79589" x="5207000" y="4591050"/>
          <p14:tracePt t="79622" x="5180013" y="4572000"/>
          <p14:tracePt t="79655" x="5143500" y="4545013"/>
          <p14:tracePt t="79689" x="5108575" y="4527550"/>
          <p14:tracePt t="79722" x="5018088" y="4492625"/>
          <p14:tracePt t="79755" x="4929188" y="4473575"/>
          <p14:tracePt t="79775" x="4768850" y="4448175"/>
          <p14:tracePt t="79808" x="4465638" y="4429125"/>
          <p14:tracePt t="79838" x="4089400" y="4402138"/>
          <p14:tracePt t="79872" x="3571875" y="4349750"/>
          <p14:tracePt t="79905" x="3411538" y="4330700"/>
          <p14:tracePt t="79923" x="3170238" y="4295775"/>
          <p14:tracePt t="79956" x="3009900" y="4268788"/>
          <p14:tracePt t="79989" x="2874963" y="4241800"/>
          <p14:tracePt t="80019" x="2697163" y="4241800"/>
          <p14:tracePt t="80052" x="2581275" y="4233863"/>
          <p14:tracePt t="80075" x="2482850" y="4224338"/>
          <p14:tracePt t="80105" x="2366963" y="4233863"/>
          <p14:tracePt t="80139" x="2241550" y="4259263"/>
          <p14:tracePt t="80172" x="2143125" y="4295775"/>
          <p14:tracePt t="80205" x="2009775" y="4330700"/>
          <p14:tracePt t="80239" x="1893888" y="4357688"/>
          <p14:tracePt t="80269" x="1758950" y="4394200"/>
          <p14:tracePt t="80292" x="1544638" y="4429125"/>
          <p14:tracePt t="80325" x="1268413" y="4448175"/>
          <p14:tracePt t="80355" x="973138" y="4492625"/>
          <p14:tracePt t="80389" x="669925" y="4545013"/>
          <p14:tracePt t="80422" x="527050" y="4554538"/>
          <p14:tracePt t="80455" x="490538" y="4564063"/>
          <p14:tracePt t="80488" x="571500" y="4545013"/>
          <p14:tracePt t="80606" x="919163" y="4492625"/>
          <p14:tracePt t="80639" x="1812925" y="4429125"/>
          <p14:tracePt t="80673" x="2776538" y="4394200"/>
          <p14:tracePt t="80705" x="3384550" y="4349750"/>
          <p14:tracePt t="80739" x="3544888" y="4330700"/>
          <p14:tracePt t="80769" x="3589338" y="4322763"/>
          <p14:tracePt t="80802" x="3598863" y="4322763"/>
          <p14:tracePt t="80923" x="3643313" y="4313238"/>
          <p14:tracePt t="80956" x="3697288" y="4305300"/>
          <p14:tracePt t="80988" x="3724275" y="4313238"/>
          <p14:tracePt t="81019" x="3795713" y="4322763"/>
          <p14:tracePt t="81042" x="3894138" y="4322763"/>
          <p14:tracePt t="81075" x="4017963" y="4322763"/>
          <p14:tracePt t="81105" x="4054475" y="4330700"/>
          <p14:tracePt t="81139" x="3973513" y="4357688"/>
          <p14:tracePt t="81222" x="3840163" y="4384675"/>
          <p14:tracePt t="81255" x="3633788" y="4394200"/>
          <p14:tracePt t="81286" x="3160713" y="4394200"/>
          <p14:tracePt t="81309" x="2581275" y="4394200"/>
          <p14:tracePt t="81341" x="1911350" y="4394200"/>
          <p14:tracePt t="81372" x="1330325" y="4367213"/>
          <p14:tracePt t="81405" x="965200" y="4367213"/>
          <p14:tracePt t="81423" x="642938" y="4340225"/>
          <p14:tracePt t="81455" x="490538" y="4305300"/>
          <p14:tracePt t="81489" x="455613" y="4295775"/>
          <p14:tracePt t="81519" x="438150" y="4278313"/>
          <p14:tracePt t="81553" x="428625" y="4278313"/>
          <p14:tracePt t="81591" x="411163" y="4278313"/>
          <p14:tracePt t="81655" x="401638" y="4268788"/>
          <p14:tracePt t="81722" x="393700" y="4268788"/>
          <p14:tracePt t="81825" x="347663" y="4241800"/>
          <p14:tracePt t="81922" x="250825" y="4206875"/>
          <p14:tracePt t="81956" x="214313" y="4206875"/>
          <p14:tracePt t="81989" x="196850" y="4214813"/>
          <p14:tracePt t="82019" x="187325" y="4214813"/>
          <p14:tracePt t="82043" x="179388" y="4214813"/>
          <p14:tracePt t="82156" x="187325" y="4224338"/>
          <p14:tracePt t="82222" x="214313" y="4224338"/>
          <p14:tracePt t="82256" x="276225" y="4241800"/>
          <p14:tracePt t="82286" x="428625" y="4278313"/>
          <p14:tracePt t="82309" x="741363" y="4330700"/>
          <p14:tracePt t="82341" x="1143000" y="4367213"/>
          <p14:tracePt t="82372" x="1608138" y="4394200"/>
          <p14:tracePt t="82406" x="2009775" y="4429125"/>
          <p14:tracePt t="82424" x="2581275" y="4429125"/>
          <p14:tracePt t="82456" x="3000375" y="4421188"/>
          <p14:tracePt t="82489" x="3286125" y="4429125"/>
          <p14:tracePt t="82519" x="3643313" y="4429125"/>
          <p14:tracePt t="82542" x="3911600" y="4411663"/>
          <p14:tracePt t="82575" x="4062413" y="4394200"/>
          <p14:tracePt t="82606" x="4071938" y="4394200"/>
          <p14:tracePt t="82639" x="4000500" y="4384675"/>
          <p14:tracePt t="82689" x="3776663" y="4330700"/>
          <p14:tracePt t="82722" x="3419475" y="4259263"/>
          <p14:tracePt t="82756" x="3160713" y="4214813"/>
          <p14:tracePt t="82786" x="2813050" y="4197350"/>
          <p14:tracePt t="82809" x="2625725" y="4162425"/>
          <p14:tracePt t="82839" x="2286000" y="4108450"/>
          <p14:tracePt t="82872" x="1812925" y="4027488"/>
          <p14:tracePt t="82906" x="1527175" y="3973513"/>
          <p14:tracePt t="82924" x="803275" y="3911600"/>
          <p14:tracePt t="82957" x="401638" y="3849688"/>
          <p14:tracePt t="82989" x="347663" y="3822700"/>
          <p14:tracePt t="83019" x="330200" y="3795713"/>
          <p14:tracePt t="83043" x="330200" y="3778250"/>
          <p14:tracePt t="83075" x="347663" y="3768725"/>
          <p14:tracePt t="83122" x="438150" y="3768725"/>
          <p14:tracePt t="83156" x="731838" y="3805238"/>
          <p14:tracePt t="83189" x="1473200" y="3857625"/>
          <p14:tracePt t="83222" x="2170113" y="3938588"/>
          <p14:tracePt t="83256" x="2598738" y="3956050"/>
          <p14:tracePt t="83286" x="3116263" y="3948113"/>
          <p14:tracePt t="83309" x="3429000" y="3929063"/>
          <p14:tracePt t="83339" x="3643313" y="3929063"/>
          <p14:tracePt t="83373" x="3616325" y="3938588"/>
          <p14:tracePt t="83520" x="3152775" y="4044950"/>
          <p14:tracePt t="83543" x="2366963" y="4152900"/>
          <p14:tracePt t="83575" x="1938338" y="4206875"/>
          <p14:tracePt t="83606" x="1581150" y="4251325"/>
          <p14:tracePt t="83639" x="1285875" y="4295775"/>
          <p14:tracePt t="83672" x="1160463" y="4322763"/>
          <p14:tracePt t="83706" x="1044575" y="4367213"/>
          <p14:tracePt t="83739" x="1036638" y="4384675"/>
          <p14:tracePt t="83770" x="1027113" y="4394200"/>
          <p14:tracePt t="83809" x="965200" y="4429125"/>
          <p14:tracePt t="83842" x="866775" y="4473575"/>
          <p14:tracePt t="83873" x="758825" y="4510088"/>
          <p14:tracePt t="83906" x="714375" y="4519613"/>
          <p14:tracePt t="83924" x="581025" y="4554538"/>
          <p14:tracePt t="83956" x="473075" y="4572000"/>
          <p14:tracePt t="83989" x="401638" y="4591050"/>
          <p14:tracePt t="84019" x="393700" y="4591050"/>
          <p14:tracePt t="84042" x="428625" y="4598988"/>
          <p14:tracePt t="84106" x="482600" y="4608513"/>
          <p14:tracePt t="84139" x="652463" y="4625975"/>
          <p14:tracePt t="84172" x="1017588" y="4652963"/>
          <p14:tracePt t="84206" x="1419225" y="4662488"/>
          <p14:tracePt t="84239" x="1679575" y="4662488"/>
          <p14:tracePt t="84270" x="1768475" y="4662488"/>
          <p14:tracePt t="84278" x="1874838" y="4662488"/>
          <p14:tracePt t="84294" x="2125663" y="4697413"/>
          <p14:tracePt t="84326" x="2312988" y="4714875"/>
          <p14:tracePt t="84356" x="2490788" y="4733925"/>
          <p14:tracePt t="84389" x="2679700" y="4741863"/>
          <p14:tracePt t="84423" x="2946400" y="4741863"/>
          <p14:tracePt t="84456" x="3116263" y="4741863"/>
          <p14:tracePt t="84489" x="3224213" y="4759325"/>
          <p14:tracePt t="84520" x="3340100" y="4786313"/>
          <p14:tracePt t="84553" x="3394075" y="4786313"/>
          <p14:tracePt t="84576" x="3419475" y="4786313"/>
          <p14:tracePt t="84606" x="3446463" y="4786313"/>
          <p14:tracePt t="84639" x="3455988" y="4786313"/>
          <p14:tracePt t="85573" x="3394075" y="4759325"/>
          <p14:tracePt t="85623" x="3276600" y="4724400"/>
          <p14:tracePt t="85656" x="3152775" y="4687888"/>
          <p14:tracePt t="85689" x="3027363" y="4652963"/>
          <p14:tracePt t="85723" x="2840038" y="4635500"/>
          <p14:tracePt t="85756" x="2697163" y="4616450"/>
          <p14:tracePt t="85786" x="2562225" y="4581525"/>
          <p14:tracePt t="85809" x="2322513" y="4500563"/>
          <p14:tracePt t="85839" x="2089150" y="4411663"/>
          <p14:tracePt t="85873" x="1812925" y="4330700"/>
          <p14:tracePt t="85906" x="1731963" y="4313238"/>
          <p14:tracePt t="85924" x="1527175" y="4278313"/>
          <p14:tracePt t="85957" x="1312863" y="4233863"/>
          <p14:tracePt t="85989" x="1214438" y="4206875"/>
          <p14:tracePt t="86020" x="1108075" y="4179888"/>
          <p14:tracePt t="86043" x="1009650" y="4125913"/>
          <p14:tracePt t="86075" x="973138" y="4098925"/>
          <p14:tracePt t="86106" x="946150" y="4071938"/>
          <p14:tracePt t="86139" x="911225" y="4044950"/>
          <p14:tracePt t="86173" x="893763" y="4019550"/>
          <p14:tracePt t="86206" x="874713" y="3992563"/>
          <p14:tracePt t="86239" x="866775" y="3983038"/>
          <p14:tracePt t="86270" x="847725" y="3965575"/>
          <p14:tracePt t="86293" x="839788" y="3956050"/>
          <p14:tracePt t="86325" x="830263" y="3938588"/>
          <p14:tracePt t="86356" x="812800" y="3921125"/>
          <p14:tracePt t="86423" x="803275" y="3921125"/>
          <p14:tracePt t="86456" x="795338" y="3911600"/>
          <p14:tracePt t="86490" x="795338" y="3902075"/>
          <p14:tracePt t="86520" x="785813" y="3894138"/>
          <p14:tracePt t="86543" x="768350" y="3894138"/>
          <p14:tracePt t="86575" x="750888" y="3876675"/>
          <p14:tracePt t="86606" x="731838" y="3876675"/>
          <p14:tracePt t="86639" x="704850" y="3857625"/>
          <p14:tracePt t="86673" x="687388" y="3849688"/>
          <p14:tracePt t="86706" x="660400" y="3849688"/>
          <p14:tracePt t="86739" x="633413" y="3849688"/>
          <p14:tracePt t="86787" x="625475" y="3849688"/>
          <p14:tracePt t="86809" x="598488" y="3857625"/>
          <p14:tracePt t="86856" x="581025" y="3867150"/>
          <p14:tracePt t="86890" x="554038" y="3867150"/>
          <p14:tracePt t="86923" x="527050" y="3867150"/>
          <p14:tracePt t="87007" x="500063" y="3876675"/>
          <p14:tracePt t="87037" x="446088" y="3876675"/>
          <p14:tracePt t="87059" x="419100" y="3884613"/>
          <p14:tracePt t="87092" x="393700" y="3902075"/>
          <p14:tracePt t="87123" x="357188" y="3929063"/>
          <p14:tracePt t="87156" x="330200" y="3956050"/>
          <p14:tracePt t="87189" x="303213" y="3983038"/>
          <p14:tracePt t="87223" x="312738" y="4019550"/>
          <p14:tracePt t="87256" x="339725" y="4064000"/>
          <p14:tracePt t="87287" x="374650" y="4098925"/>
          <p14:tracePt t="87309" x="411163" y="4098925"/>
          <p14:tracePt t="87342" x="490538" y="4071938"/>
          <p14:tracePt t="87373" x="536575" y="4037013"/>
          <p14:tracePt t="87406" x="554038" y="4027488"/>
          <p14:tracePt t="87424" x="561975" y="3992563"/>
          <p14:tracePt t="87456" x="561975" y="3948113"/>
          <p14:tracePt t="87489" x="544513" y="3911600"/>
          <p14:tracePt t="87520" x="517525" y="3884613"/>
          <p14:tracePt t="87544" x="500063" y="3867150"/>
          <p14:tracePt t="87575" x="490538" y="3857625"/>
          <p14:tracePt t="87606" x="527050" y="3867150"/>
          <p14:tracePt t="87957" x="554038" y="3867150"/>
          <p14:tracePt t="87989" x="598488" y="3867150"/>
          <p14:tracePt t="88020" x="660400" y="3867150"/>
          <p14:tracePt t="88053" x="687388" y="3876675"/>
          <p14:tracePt t="88076" x="714375" y="3876675"/>
          <p14:tracePt t="88107" x="750888" y="3876675"/>
          <p14:tracePt t="88140" x="847725" y="3876675"/>
          <p14:tracePt t="88173" x="938213" y="3876675"/>
          <p14:tracePt t="88206" x="990600" y="3894138"/>
          <p14:tracePt t="88224" x="1098550" y="3911600"/>
          <p14:tracePt t="88256" x="1204913" y="3929063"/>
          <p14:tracePt t="88287" x="1339850" y="3948113"/>
          <p14:tracePt t="88309" x="1455738" y="3973513"/>
          <p14:tracePt t="88342" x="1571625" y="3992563"/>
          <p14:tracePt t="88373" x="1670050" y="4000500"/>
          <p14:tracePt t="88406" x="1714500" y="4000500"/>
          <p14:tracePt t="88424" x="1847850" y="4019550"/>
          <p14:tracePt t="88456" x="1911350" y="4019550"/>
          <p14:tracePt t="88474" x="2044700" y="4019550"/>
          <p14:tracePt t="88506" x="2152650" y="4010025"/>
          <p14:tracePt t="88537" x="2259013" y="4000500"/>
          <p14:tracePt t="88560" x="2393950" y="3983038"/>
          <p14:tracePt t="88592" x="2517775" y="3973513"/>
          <p14:tracePt t="88623" x="2616200" y="3973513"/>
          <p14:tracePt t="88656" x="2660650" y="3973513"/>
          <p14:tracePt t="88690" x="2705100" y="3973513"/>
          <p14:tracePt t="88723" x="2786063" y="3965575"/>
          <p14:tracePt t="88773" x="2813050" y="3965575"/>
          <p14:tracePt t="88820" x="2857500" y="3948113"/>
          <p14:tracePt t="88840" x="2894013" y="3938588"/>
          <p14:tracePt t="88873" x="2946400" y="3929063"/>
          <p14:tracePt t="88906" x="2955925" y="3929063"/>
          <p14:tracePt t="88925" x="2973388" y="3929063"/>
          <p14:tracePt t="88941" x="3009900" y="3929063"/>
          <p14:tracePt t="88973" x="3044825" y="3929063"/>
          <p14:tracePt t="89006" x="3071813" y="3929063"/>
          <p14:tracePt t="89053" x="3098800" y="3929063"/>
          <p14:tracePt t="89076" x="3125788" y="3929063"/>
          <p14:tracePt t="89107" x="3152775" y="3929063"/>
          <p14:tracePt t="89139" x="3179763" y="3929063"/>
          <p14:tracePt t="89173" x="3214688" y="3929063"/>
          <p14:tracePt t="89207" x="3224213" y="3929063"/>
          <p14:tracePt t="89221" x="3268663" y="3948113"/>
          <p14:tracePt t="89256" x="3276600" y="3948113"/>
          <p14:tracePt t="89303" x="3286125" y="3948113"/>
          <p14:tracePt t="89356" x="3295650" y="3948113"/>
          <p14:tracePt t="89570" x="3322638" y="3948113"/>
          <p14:tracePt t="89673" x="3330575" y="3948113"/>
          <p14:tracePt t="89787" x="3322638" y="3948113"/>
          <p14:tracePt t="89957" x="3295650" y="3965575"/>
          <p14:tracePt t="89990" x="3276600" y="3973513"/>
          <p14:tracePt t="90020" x="3232150" y="3992563"/>
          <p14:tracePt t="90053" x="3197225" y="4000500"/>
          <p14:tracePt t="90077" x="3108325" y="4010025"/>
          <p14:tracePt t="90107" x="2901950" y="4027488"/>
          <p14:tracePt t="90140" x="2598738" y="4064000"/>
          <p14:tracePt t="90173" x="2339975" y="4081463"/>
          <p14:tracePt t="90206" x="2081213" y="4098925"/>
          <p14:tracePt t="90240" x="1839913" y="4125913"/>
          <p14:tracePt t="90273" x="1741488" y="4125913"/>
          <p14:tracePt t="90304" x="1652588" y="4125913"/>
          <p14:tracePt t="90326" x="1527175" y="4098925"/>
          <p14:tracePt t="90357" x="1473200" y="4098925"/>
          <p14:tracePt t="90374" x="1366838" y="4090988"/>
          <p14:tracePt t="90407" x="1312863" y="4081463"/>
          <p14:tracePt t="90424" x="1169988" y="4027488"/>
          <p14:tracePt t="90456" x="1027113" y="3948113"/>
          <p14:tracePt t="90490" x="928688" y="3894138"/>
          <p14:tracePt t="90520" x="830263" y="3805238"/>
          <p14:tracePt t="90544" x="795338" y="3759200"/>
          <p14:tracePt t="90576" x="776288" y="3741738"/>
          <p14:tracePt t="90607" x="750888" y="3706813"/>
          <p14:tracePt t="90640" x="723900" y="3687763"/>
          <p14:tracePt t="90673" x="704850" y="3662363"/>
          <p14:tracePt t="90707" x="687388" y="3652838"/>
          <p14:tracePt t="90740" x="669925" y="3643313"/>
          <p14:tracePt t="90770" x="669925" y="3635375"/>
          <p14:tracePt t="90793" x="660400" y="3662363"/>
          <p14:tracePt t="90973" x="660400" y="3687763"/>
          <p14:tracePt t="91007" x="660400" y="3714750"/>
          <p14:tracePt t="91037" x="660400" y="3733800"/>
          <p14:tracePt t="91060" x="660400" y="3759200"/>
          <p14:tracePt t="91092" x="660400" y="3795713"/>
          <p14:tracePt t="91124" x="660400" y="3822700"/>
          <p14:tracePt t="91157" x="660400" y="3849688"/>
          <p14:tracePt t="91190" x="660400" y="3867150"/>
          <p14:tracePt t="91223" x="660400" y="3911600"/>
          <p14:tracePt t="91257" x="660400" y="3956050"/>
          <p14:tracePt t="91287" x="660400" y="4044950"/>
          <p14:tracePt t="91310" x="687388" y="4179888"/>
          <p14:tracePt t="91343" x="687388" y="4305300"/>
          <p14:tracePt t="91374" x="687388" y="4421188"/>
          <p14:tracePt t="91407" x="679450" y="4456113"/>
          <p14:tracePt t="91424" x="669925" y="4545013"/>
          <p14:tracePt t="91456" x="660400" y="4608513"/>
          <p14:tracePt t="91490" x="652463" y="4625975"/>
          <p14:tracePt t="91521" x="652463" y="4643438"/>
          <p14:tracePt t="91554" x="652463" y="4679950"/>
          <p14:tracePt t="91577" x="642938" y="4706938"/>
          <p14:tracePt t="91607" x="615950" y="4724400"/>
          <p14:tracePt t="91640" x="598488" y="4751388"/>
          <p14:tracePt t="91673" x="588963" y="4840288"/>
          <p14:tracePt t="91707" x="571500" y="4929188"/>
          <p14:tracePt t="91740" x="544513" y="4992688"/>
          <p14:tracePt t="91770" x="527050" y="5054600"/>
          <p14:tracePt t="91804" x="500063" y="5099050"/>
          <p14:tracePt t="91827" x="490538" y="5108575"/>
          <p14:tracePt t="91841" x="482600" y="5126038"/>
          <p14:tracePt t="91873" x="473075" y="5135563"/>
          <p14:tracePt t="91907" x="473075" y="5170488"/>
          <p14:tracePt t="91973" x="473075" y="5197475"/>
          <p14:tracePt t="92007" x="500063" y="5295900"/>
          <p14:tracePt t="92054" x="536575" y="5376863"/>
          <p14:tracePt t="92077" x="536575" y="5384800"/>
          <p14:tracePt t="92107" x="536575" y="5402263"/>
          <p14:tracePt t="92207" x="536575" y="5411788"/>
          <p14:tracePt t="92240" x="536575" y="5429250"/>
          <p14:tracePt t="92304" x="536575" y="5438775"/>
          <p14:tracePt t="92327" x="544513" y="5465763"/>
          <p14:tracePt t="92357" x="544513" y="5473700"/>
          <p14:tracePt t="92390" x="554038" y="5483225"/>
          <p14:tracePt t="92537" x="554038" y="5492750"/>
          <p14:tracePt t="92560" x="561975" y="5500688"/>
          <p14:tracePt t="92740" x="561975" y="5510213"/>
          <p14:tracePt t="93693" x="561975" y="5492750"/>
          <p14:tracePt t="93924" x="581025" y="5473700"/>
          <p14:tracePt t="94076" x="581025" y="5448300"/>
          <p14:tracePt t="94107" x="608013" y="5429250"/>
          <p14:tracePt t="94309" x="652463" y="5429250"/>
          <p14:tracePt t="95191" x="758825" y="5429250"/>
          <p14:tracePt t="95224" x="847725" y="5429250"/>
          <p14:tracePt t="95257" x="866775" y="5429250"/>
          <p14:tracePt t="95287" x="893763" y="5429250"/>
          <p14:tracePt t="95310" x="911225" y="5438775"/>
          <p14:tracePt t="95343" x="919163" y="5438775"/>
          <p14:tracePt t="95374" x="946150" y="5448300"/>
          <p14:tracePt t="95640" x="982663" y="5448300"/>
          <p14:tracePt t="95674" x="1169988" y="5438775"/>
          <p14:tracePt t="95707" x="1438275" y="5394325"/>
          <p14:tracePt t="95741" x="1490663" y="5384800"/>
          <p14:tracePt t="95774" x="1509713" y="5384800"/>
          <p14:tracePt t="95804" x="1554163" y="5384800"/>
          <p14:tracePt t="95827" x="1625600" y="5376863"/>
          <p14:tracePt t="95858" x="1697038" y="5376863"/>
          <p14:tracePt t="95891" x="1751013" y="5367338"/>
          <p14:tracePt t="95924" x="1830388" y="5357813"/>
          <p14:tracePt t="95958" x="1965325" y="5340350"/>
          <p14:tracePt t="95991" x="2116138" y="5330825"/>
          <p14:tracePt t="96024" x="2241550" y="5330825"/>
          <p14:tracePt t="96054" x="2384425" y="5322888"/>
          <p14:tracePt t="96077" x="2465388" y="5313363"/>
          <p14:tracePt t="96108" x="2527300" y="5313363"/>
          <p14:tracePt t="96141" x="2544763" y="5313363"/>
          <p14:tracePt t="96174" x="2554288" y="5313363"/>
          <p14:tracePt t="96207" x="2581275" y="5313363"/>
          <p14:tracePt t="96241" x="2598738" y="5313363"/>
          <p14:tracePt t="96274" x="2625725" y="5313363"/>
          <p14:tracePt t="96343" x="2652713" y="5313363"/>
          <p14:tracePt t="96374" x="2670175" y="5313363"/>
          <p14:tracePt t="96407" x="2687638" y="5313363"/>
          <p14:tracePt t="96425" x="2705100" y="5313363"/>
          <p14:tracePt t="96690" x="2732088" y="5305425"/>
          <p14:tracePt t="96724" x="2803525" y="5268913"/>
          <p14:tracePt t="96757" x="2857500" y="5251450"/>
          <p14:tracePt t="96788" x="2867025" y="5241925"/>
          <p14:tracePt t="96795" x="2928938" y="5224463"/>
          <p14:tracePt t="96828" x="2946400" y="5214938"/>
          <p14:tracePt t="96858" x="2955925" y="5214938"/>
          <p14:tracePt t="96907" x="2982913" y="5197475"/>
          <p14:tracePt t="96925" x="3044825" y="5170488"/>
          <p14:tracePt t="96958" x="3098800" y="5153025"/>
          <p14:tracePt t="96991" x="3143250" y="5126038"/>
          <p14:tracePt t="97024" x="3214688" y="5099050"/>
          <p14:tracePt t="97071" x="3251200" y="5091113"/>
          <p14:tracePt t="97091" x="3286125" y="5064125"/>
          <p14:tracePt t="97124" x="3357563" y="5027613"/>
          <p14:tracePt t="97157" x="3375025" y="5010150"/>
          <p14:tracePt t="97191" x="3402013" y="4983163"/>
          <p14:tracePt t="97257" x="3429000" y="4965700"/>
          <p14:tracePt t="97288" x="3455988" y="4911725"/>
          <p14:tracePt t="97310" x="3473450" y="4840288"/>
          <p14:tracePt t="97343" x="3509963" y="4706938"/>
          <p14:tracePt t="97374" x="3527425" y="4421188"/>
          <p14:tracePt t="97407" x="3527425" y="4322763"/>
          <p14:tracePt t="97425" x="3465513" y="4135438"/>
          <p14:tracePt t="97457" x="3330575" y="3938588"/>
          <p14:tracePt t="97491" x="3251200" y="3830638"/>
          <p14:tracePt t="97521" x="3187700" y="3724275"/>
          <p14:tracePt t="97555" x="3143250" y="3679825"/>
          <p14:tracePt t="97577" x="3081338" y="3652838"/>
          <p14:tracePt t="97608" x="2982913" y="3598863"/>
          <p14:tracePt t="97640" x="2894013" y="3536950"/>
          <p14:tracePt t="97674" x="2822575" y="3473450"/>
          <p14:tracePt t="97707" x="2751138" y="3438525"/>
          <p14:tracePt t="97741" x="2724150" y="3411538"/>
          <p14:tracePt t="97774" x="2705100" y="3394075"/>
          <p14:tracePt t="97821" x="2687638" y="3384550"/>
          <p14:tracePt t="100006" x="2608263" y="3303588"/>
          <p14:tracePt t="100708" x="2517775" y="3224213"/>
          <p14:tracePt t="100741" x="2490788" y="3197225"/>
          <p14:tracePt t="100774" x="2428875" y="3179763"/>
          <p14:tracePt t="100805" x="2322513" y="3179763"/>
          <p14:tracePt t="100828" x="2232025" y="3143250"/>
          <p14:tracePt t="100858" x="2214563" y="3125788"/>
          <p14:tracePt t="100891" x="2187575" y="3116263"/>
          <p14:tracePt t="100925" x="2544763" y="2778125"/>
          <p14:tracePt t="101024" x="2643188" y="2679700"/>
          <p14:tracePt t="101055" x="2643188" y="2670175"/>
          <p14:tracePt t="101078" x="2544763" y="2697163"/>
          <p14:tracePt t="101208" x="2500313" y="2714625"/>
          <p14:tracePt t="101241" x="2500313" y="2724150"/>
          <p14:tracePt t="101358" x="2455863" y="2732088"/>
          <p14:tracePt t="101407" x="2401888" y="2751138"/>
          <p14:tracePt t="101425" x="2357438" y="2759075"/>
          <p14:tracePt t="101458" x="2259013" y="2795588"/>
          <p14:tracePt t="101491" x="2197100" y="2813050"/>
          <p14:tracePt t="101524" x="2143125" y="2830513"/>
          <p14:tracePt t="101555" x="2044700" y="2867025"/>
          <p14:tracePt t="101578" x="1973263" y="2894013"/>
          <p14:tracePt t="101608" x="1901825" y="2911475"/>
          <p14:tracePt t="101641" x="1866900" y="2928938"/>
          <p14:tracePt t="101674" x="1830388" y="2946400"/>
          <p14:tracePt t="101708" x="1751013" y="2965450"/>
          <p14:tracePt t="101741" x="1714500" y="2982913"/>
          <p14:tracePt t="101775" x="1704975" y="2992438"/>
          <p14:tracePt t="101805" x="1687513" y="2992438"/>
          <p14:tracePt t="101844" x="1687513" y="2901950"/>
          <p14:tracePt t="101959" x="1697038" y="2867025"/>
          <p14:tracePt t="101991" x="1679575" y="2830513"/>
          <p14:tracePt t="102025" x="1660525" y="2795588"/>
          <p14:tracePt t="102055" x="1616075" y="2751138"/>
          <p14:tracePt t="102078" x="1562100" y="2724150"/>
          <p14:tracePt t="102108" x="1419225" y="2625725"/>
          <p14:tracePt t="102141" x="1322388" y="2544763"/>
          <p14:tracePt t="102174" x="1250950" y="2492375"/>
          <p14:tracePt t="102208" x="1204913" y="2465388"/>
          <p14:tracePt t="102241" x="1116013" y="2420938"/>
          <p14:tracePt t="102275" x="1044575" y="2374900"/>
          <p14:tracePt t="102305" x="973138" y="2349500"/>
          <p14:tracePt t="102328" x="901700" y="2312988"/>
          <p14:tracePt t="102358" x="822325" y="2303463"/>
          <p14:tracePt t="102391" x="785813" y="2286000"/>
          <p14:tracePt t="102425" x="758825" y="2286000"/>
          <p14:tracePt t="102458" x="723900" y="2278063"/>
          <p14:tracePt t="102491" x="687388" y="2278063"/>
          <p14:tracePt t="102525" x="669925" y="2278063"/>
          <p14:tracePt t="102555" x="642938" y="2286000"/>
          <p14:tracePt t="102578" x="608013" y="2312988"/>
          <p14:tracePt t="102610" x="581025" y="2339975"/>
          <p14:tracePt t="102641" x="561975" y="2366963"/>
          <p14:tracePt t="102674" x="536575" y="2384425"/>
          <p14:tracePt t="102708" x="509588" y="2420938"/>
          <p14:tracePt t="102758" x="482600" y="2446338"/>
          <p14:tracePt t="102789" x="465138" y="2492375"/>
          <p14:tracePt t="102822" x="446088" y="2517775"/>
          <p14:tracePt t="102845" x="428625" y="2554288"/>
          <p14:tracePt t="102875" x="411163" y="2598738"/>
          <p14:tracePt t="102908" x="401638" y="2608263"/>
          <p14:tracePt t="102926" x="384175" y="2643188"/>
          <p14:tracePt t="102959" x="357188" y="2670175"/>
          <p14:tracePt t="102991" x="357188" y="2697163"/>
          <p14:tracePt t="103025" x="357188" y="2724150"/>
          <p14:tracePt t="103072" x="357188" y="2759075"/>
          <p14:tracePt t="103095" x="357188" y="2795588"/>
          <p14:tracePt t="103125" x="357188" y="2840038"/>
          <p14:tracePt t="103158" x="357188" y="2867025"/>
          <p14:tracePt t="103191" x="357188" y="2884488"/>
          <p14:tracePt t="103225" x="357188" y="2911475"/>
          <p14:tracePt t="103258" x="357188" y="2928938"/>
          <p14:tracePt t="103289" x="357188" y="2973388"/>
          <p14:tracePt t="103322" x="374650" y="3000375"/>
          <p14:tracePt t="103345" x="384175" y="3027363"/>
          <p14:tracePt t="103375" x="419100" y="3054350"/>
          <p14:tracePt t="103408" x="428625" y="3063875"/>
          <p14:tracePt t="103426" x="446088" y="3089275"/>
          <p14:tracePt t="103458" x="473075" y="3125788"/>
          <p14:tracePt t="103492" x="490538" y="3170238"/>
          <p14:tracePt t="103525" x="517525" y="3206750"/>
          <p14:tracePt t="103555" x="544513" y="3232150"/>
          <p14:tracePt t="103578" x="588963" y="3278188"/>
          <p14:tracePt t="103611" x="633413" y="3313113"/>
          <p14:tracePt t="103641" x="660400" y="3349625"/>
          <p14:tracePt t="103675" x="687388" y="3375025"/>
          <p14:tracePt t="103708" x="714375" y="3402013"/>
          <p14:tracePt t="103741" x="741363" y="3421063"/>
          <p14:tracePt t="103775" x="758825" y="3446463"/>
          <p14:tracePt t="103805" x="768350" y="3465513"/>
          <p14:tracePt t="103828" x="785813" y="3482975"/>
          <p14:tracePt t="103861" x="812800" y="3509963"/>
          <p14:tracePt t="103891" x="839788" y="3536950"/>
          <p14:tracePt t="103925" x="857250" y="3554413"/>
          <p14:tracePt t="103959" x="884238" y="3571875"/>
          <p14:tracePt t="103991" x="911225" y="3598863"/>
          <p14:tracePt t="104025" x="938213" y="3616325"/>
          <p14:tracePt t="104056" x="973138" y="3643313"/>
          <p14:tracePt t="104078" x="990600" y="3643313"/>
          <p14:tracePt t="104111" x="1081088" y="3643313"/>
          <p14:tracePt t="104142" x="1125538" y="3643313"/>
          <p14:tracePt t="104175" x="1143000" y="3643313"/>
          <p14:tracePt t="104208" x="1169988" y="3643313"/>
          <p14:tracePt t="104291" x="1187450" y="3662363"/>
          <p14:tracePt t="104328" x="1214438" y="3662363"/>
          <p14:tracePt t="104358" x="1231900" y="3662363"/>
          <p14:tracePt t="104391" x="1258888" y="3670300"/>
          <p14:tracePt t="104425" x="1268413" y="3679825"/>
          <p14:tracePt t="104442" x="1276350" y="3687763"/>
          <p14:tracePt t="104475" x="1285875" y="3687763"/>
          <p14:tracePt t="104508" x="1303338" y="3687763"/>
          <p14:tracePt t="104539" x="1322388" y="3687763"/>
          <p14:tracePt t="104562" x="1366838" y="3687763"/>
          <p14:tracePt t="104642" x="1411288" y="3670300"/>
          <p14:tracePt t="104675" x="1438275" y="3662363"/>
          <p14:tracePt t="104708" x="1465263" y="3662363"/>
          <p14:tracePt t="104741" x="1509713" y="3662363"/>
          <p14:tracePt t="104775" x="1571625" y="3643313"/>
          <p14:tracePt t="104805" x="1652588" y="3608388"/>
          <p14:tracePt t="104828" x="1741488" y="3581400"/>
          <p14:tracePt t="104861" x="1839913" y="3544888"/>
          <p14:tracePt t="104892" x="1893888" y="3536950"/>
          <p14:tracePt t="104926" x="1911350" y="3536950"/>
          <p14:tracePt t="104942" x="1946275" y="3509963"/>
          <p14:tracePt t="104975" x="1973263" y="3473450"/>
          <p14:tracePt t="105008" x="2000250" y="3421063"/>
          <p14:tracePt t="105039" x="2036763" y="3357563"/>
          <p14:tracePt t="105061" x="2071688" y="3259138"/>
          <p14:tracePt t="105094" x="2081213" y="3160713"/>
          <p14:tracePt t="105125" x="2044700" y="3044825"/>
          <p14:tracePt t="105158" x="2017713" y="2982913"/>
          <p14:tracePt t="105192" x="1990725" y="2955925"/>
          <p14:tracePt t="105225" x="1973263" y="2938463"/>
          <p14:tracePt t="105258" x="1938338" y="2894013"/>
          <p14:tracePt t="105289" x="1911350" y="2822575"/>
          <p14:tracePt t="105322" x="1874838" y="2768600"/>
          <p14:tracePt t="105345" x="1847850" y="2732088"/>
          <p14:tracePt t="105375" x="1822450" y="2706688"/>
          <p14:tracePt t="105408" x="1803400" y="2687638"/>
          <p14:tracePt t="105426" x="1776413" y="2660650"/>
          <p14:tracePt t="105459" x="1724025" y="2635250"/>
          <p14:tracePt t="105491" x="1652588" y="2608263"/>
          <p14:tracePt t="105525" x="1581150" y="2581275"/>
          <p14:tracePt t="105555" x="1536700" y="2563813"/>
          <p14:tracePt t="105578" x="1438275" y="2554288"/>
          <p14:tracePt t="105611" x="1322388" y="2536825"/>
          <p14:tracePt t="105642" x="1223963" y="2527300"/>
          <p14:tracePt t="105675" x="1098550" y="2527300"/>
          <p14:tracePt t="105709" x="1017588" y="2527300"/>
          <p14:tracePt t="105742" x="955675" y="2536825"/>
          <p14:tracePt t="105775" x="874713" y="2563813"/>
          <p14:tracePt t="105805" x="830263" y="2581275"/>
          <p14:tracePt t="105828" x="812800" y="2598738"/>
          <p14:tracePt t="105861" x="795338" y="2616200"/>
          <p14:tracePt t="105892" x="758825" y="2625725"/>
          <p14:tracePt t="105926" x="741363" y="2635250"/>
          <p14:tracePt t="105943" x="723900" y="2652713"/>
          <p14:tracePt t="105975" x="696913" y="2679700"/>
          <p14:tracePt t="106008" x="679450" y="2697163"/>
          <p14:tracePt t="106039" x="652463" y="2724150"/>
          <p14:tracePt t="106072" x="625475" y="2751138"/>
          <p14:tracePt t="106095" x="608013" y="2768600"/>
          <p14:tracePt t="106125" x="581025" y="2795588"/>
          <p14:tracePt t="106158" x="561975" y="2830513"/>
          <p14:tracePt t="106192" x="561975" y="2857500"/>
          <p14:tracePt t="106225" x="544513" y="2874963"/>
          <p14:tracePt t="106258" x="536575" y="2901950"/>
          <p14:tracePt t="106289" x="527050" y="2965450"/>
          <p14:tracePt t="106312" x="517525" y="3027363"/>
          <p14:tracePt t="106344" x="509588" y="3098800"/>
          <p14:tracePt t="106375" x="509588" y="3125788"/>
          <p14:tracePt t="106408" x="509588" y="3135313"/>
          <p14:tracePt t="106426" x="509588" y="3179763"/>
          <p14:tracePt t="106458" x="500063" y="3206750"/>
          <p14:tracePt t="106492" x="500063" y="3241675"/>
          <p14:tracePt t="106525" x="500063" y="3259138"/>
          <p14:tracePt t="106556" x="536575" y="3313113"/>
          <p14:tracePt t="106578" x="544513" y="3340100"/>
          <p14:tracePt t="106611" x="581025" y="3421063"/>
          <p14:tracePt t="106642" x="608013" y="3473450"/>
          <p14:tracePt t="106675" x="608013" y="3500438"/>
          <p14:tracePt t="106708" x="615950" y="3527425"/>
          <p14:tracePt t="106742" x="615950" y="3571875"/>
          <p14:tracePt t="106775" x="615950" y="3608388"/>
          <p14:tracePt t="106806" x="615950" y="3635375"/>
          <p14:tracePt t="106828" x="598488" y="3662363"/>
          <p14:tracePt t="106875" x="598488" y="3679825"/>
          <p14:tracePt t="106909" x="588963" y="3679825"/>
          <p14:tracePt t="106926" x="571500" y="3697288"/>
          <p14:tracePt t="106959" x="554038" y="3733800"/>
          <p14:tracePt t="106992" x="544513" y="3741738"/>
          <p14:tracePt t="107025" x="536575" y="3741738"/>
          <p14:tracePt t="107111" x="517525" y="3741738"/>
          <p14:tracePt t="107159" x="482600" y="3741738"/>
          <p14:tracePt t="107192" x="465138" y="3733800"/>
          <p14:tracePt t="107242" x="438150" y="3724275"/>
          <p14:tracePt t="107275" x="411163" y="3724275"/>
          <p14:tracePt t="107306" x="374650" y="3733800"/>
          <p14:tracePt t="107329" x="339725" y="3741738"/>
          <p14:tracePt t="107361" x="312738" y="3751263"/>
          <p14:tracePt t="107392" x="285750" y="3768725"/>
          <p14:tracePt t="107425" x="276225" y="3786188"/>
          <p14:tracePt t="107459" x="258763" y="3813175"/>
          <p14:tracePt t="107492" x="250825" y="3822700"/>
          <p14:tracePt t="107526" x="241300" y="3840163"/>
          <p14:tracePt t="107572" x="231775" y="3867150"/>
          <p14:tracePt t="107595" x="223838" y="3894138"/>
          <p14:tracePt t="107626" x="214313" y="3921125"/>
          <p14:tracePt t="107658" x="204788" y="3938588"/>
          <p14:tracePt t="107709" x="204788" y="3956050"/>
          <p14:tracePt t="107776" x="204788" y="3983038"/>
          <p14:tracePt t="107822" x="204788" y="4010025"/>
          <p14:tracePt t="107845" x="223838" y="4037013"/>
          <p14:tracePt t="107875" x="250825" y="4064000"/>
          <p14:tracePt t="107909" x="268288" y="4081463"/>
          <p14:tracePt t="107926" x="295275" y="4098925"/>
          <p14:tracePt t="107976" x="330200" y="4125913"/>
          <p14:tracePt t="108009" x="366713" y="4135438"/>
          <p14:tracePt t="108056" x="401638" y="4143375"/>
          <p14:tracePt t="108079" x="428625" y="4143375"/>
          <p14:tracePt t="108111" x="455613" y="4152900"/>
          <p14:tracePt t="108142" x="517525" y="4135438"/>
          <p14:tracePt t="108175" x="588963" y="4108450"/>
          <p14:tracePt t="108209" x="642938" y="4081463"/>
          <p14:tracePt t="108242" x="652463" y="4064000"/>
          <p14:tracePt t="108275" x="660400" y="4054475"/>
          <p14:tracePt t="108306" x="679450" y="4037013"/>
          <p14:tracePt t="108328" x="704850" y="4010025"/>
          <p14:tracePt t="108361" x="723900" y="3992563"/>
          <p14:tracePt t="108392" x="731838" y="3965575"/>
          <p14:tracePt t="108425" x="750888" y="3938588"/>
          <p14:tracePt t="108459" x="750888" y="3902075"/>
          <p14:tracePt t="108492" x="741363" y="3876675"/>
          <p14:tracePt t="108525" x="723900" y="3849688"/>
          <p14:tracePt t="108556" x="696913" y="3813175"/>
          <p14:tracePt t="108579" x="660400" y="3778250"/>
          <p14:tracePt t="108611" x="633413" y="3751263"/>
          <p14:tracePt t="108642" x="608013" y="3724275"/>
          <p14:tracePt t="108675" x="581025" y="3706813"/>
          <p14:tracePt t="108709" x="544513" y="3670300"/>
          <p14:tracePt t="108742" x="536575" y="3662363"/>
          <p14:tracePt t="108760" x="509588" y="3652838"/>
          <p14:tracePt t="108792" x="500063" y="3652838"/>
          <p14:tracePt t="108812" x="473075" y="3652838"/>
          <p14:tracePt t="108909" x="455613" y="3652838"/>
          <p14:tracePt t="108959" x="428625" y="3652838"/>
          <p14:tracePt t="109009" x="411163" y="3652838"/>
          <p14:tracePt t="109039" x="393700" y="3670300"/>
          <p14:tracePt t="109078" x="366713" y="3687763"/>
          <p14:tracePt t="109111" x="347663" y="3697288"/>
          <p14:tracePt t="109142" x="330200" y="3706813"/>
          <p14:tracePt t="109175" x="312738" y="3724275"/>
          <p14:tracePt t="109209" x="285750" y="3751263"/>
          <p14:tracePt t="109242" x="268288" y="3768725"/>
          <p14:tracePt t="109276" x="258763" y="3778250"/>
          <p14:tracePt t="109306" x="241300" y="3795713"/>
          <p14:tracePt t="109329" x="231775" y="3830638"/>
          <p14:tracePt t="109361" x="214313" y="3867150"/>
          <p14:tracePt t="109409" x="214313" y="3876675"/>
          <p14:tracePt t="109426" x="204788" y="3902075"/>
          <p14:tracePt t="109459" x="204788" y="3929063"/>
          <p14:tracePt t="109492" x="204788" y="3956050"/>
          <p14:tracePt t="109525" x="204788" y="3983038"/>
          <p14:tracePt t="109556" x="204788" y="4019550"/>
          <p14:tracePt t="109595" x="204788" y="4044950"/>
          <p14:tracePt t="109625" x="214313" y="4071938"/>
          <p14:tracePt t="109659" x="223838" y="4090988"/>
          <p14:tracePt t="109692" x="241300" y="4108450"/>
          <p14:tracePt t="109726" x="250825" y="4125913"/>
          <p14:tracePt t="109759" x="268288" y="4135438"/>
          <p14:tracePt t="109789" x="295275" y="4135438"/>
          <p14:tracePt t="109814" x="322263" y="4143375"/>
          <p14:tracePt t="109846" x="366713" y="4162425"/>
          <p14:tracePt t="109876" x="401638" y="4170363"/>
          <p14:tracePt t="109909" x="419100" y="4170363"/>
          <p14:tracePt t="109927" x="438150" y="4170363"/>
          <p14:tracePt t="109960" x="465138" y="4170363"/>
          <p14:tracePt t="109992" x="490538" y="4170363"/>
          <p14:tracePt t="110026" x="527050" y="4152900"/>
          <p14:tracePt t="110056" x="544513" y="4135438"/>
          <p14:tracePt t="110079" x="561975" y="4135438"/>
          <p14:tracePt t="110112" x="571500" y="4125913"/>
          <p14:tracePt t="110142" x="598488" y="4108450"/>
          <p14:tracePt t="110175" x="625475" y="4081463"/>
          <p14:tracePt t="110209" x="652463" y="4054475"/>
          <p14:tracePt t="110242" x="660400" y="4019550"/>
          <p14:tracePt t="110276" x="679450" y="3992563"/>
          <p14:tracePt t="110323" x="679450" y="3965575"/>
          <p14:tracePt t="110362" x="679450" y="3929063"/>
          <p14:tracePt t="110393" x="679450" y="3911600"/>
          <p14:tracePt t="110410" x="669925" y="3902075"/>
          <p14:tracePt t="110427" x="669925" y="3884613"/>
          <p14:tracePt t="110459" x="652463" y="3857625"/>
          <p14:tracePt t="110492" x="625475" y="3840163"/>
          <p14:tracePt t="110526" x="608013" y="3813175"/>
          <p14:tracePt t="110556" x="588963" y="3795713"/>
          <p14:tracePt t="110579" x="561975" y="3778250"/>
          <p14:tracePt t="110612" x="561975" y="3768725"/>
          <p14:tracePt t="110642" x="544513" y="3759200"/>
          <p14:tracePt t="110676" x="517525" y="3778250"/>
          <p14:tracePt t="110909" x="500063" y="3786188"/>
          <p14:tracePt t="110927" x="500063" y="3813175"/>
          <p14:tracePt t="110960" x="500063" y="3830638"/>
          <p14:tracePt t="110993" x="509588" y="3849688"/>
          <p14:tracePt t="111026" x="517525" y="3876675"/>
          <p14:tracePt t="111078" x="544513" y="3894138"/>
          <p14:tracePt t="111111" x="561975" y="3911600"/>
          <p14:tracePt t="111159" x="581025" y="3921125"/>
          <p14:tracePt t="111192" x="608013" y="3929063"/>
          <p14:tracePt t="111225" x="633413" y="3938588"/>
          <p14:tracePt t="111259" x="660400" y="3965575"/>
          <p14:tracePt t="111293" x="687388" y="3973513"/>
          <p14:tracePt t="111328" x="714375" y="3983038"/>
          <p14:tracePt t="111362" x="741363" y="3983038"/>
          <p14:tracePt t="111392" x="776288" y="3983038"/>
          <p14:tracePt t="111426" x="803275" y="3965575"/>
          <p14:tracePt t="111459" x="839788" y="3965575"/>
          <p14:tracePt t="111492" x="874713" y="3956050"/>
          <p14:tracePt t="111526" x="901700" y="3938588"/>
          <p14:tracePt t="111556" x="919163" y="3929063"/>
          <p14:tracePt t="111579" x="938213" y="3921125"/>
          <p14:tracePt t="111612" x="965200" y="3921125"/>
          <p14:tracePt t="111642" x="982663" y="3921125"/>
          <p14:tracePt t="111676" x="1009650" y="3921125"/>
          <p14:tracePt t="111709" x="1027113" y="3921125"/>
          <p14:tracePt t="111762" x="1054100" y="3921125"/>
          <p14:tracePt t="111803" x="1071563" y="3921125"/>
          <p14:tracePt t="111831" x="1098550" y="3911600"/>
          <p14:tracePt t="111863" x="1116013" y="3902075"/>
          <p14:tracePt t="111910" x="1133475" y="3894138"/>
          <p14:tracePt t="111928" x="1143000" y="3894138"/>
          <p14:tracePt t="111961" x="1179513" y="3921125"/>
          <p14:tracePt t="112028" x="1214438" y="3921125"/>
          <p14:tracePt t="112056" x="1250950" y="3921125"/>
          <p14:tracePt t="112079" x="1258888" y="3921125"/>
          <p14:tracePt t="112126" x="1268413" y="3921125"/>
          <p14:tracePt t="112260" x="1268413" y="3911600"/>
          <p14:tracePt t="112845" x="1268413" y="3902075"/>
          <p14:tracePt t="113056" x="1268413" y="3894138"/>
          <p14:tracePt t="113976" x="1268413" y="3902075"/>
          <p14:tracePt t="114659" x="1339850" y="3902075"/>
          <p14:tracePt t="114993" x="1428750" y="3911600"/>
          <p14:tracePt t="115026" x="1482725" y="3921125"/>
          <p14:tracePt t="115073" x="1500188" y="3921125"/>
          <p14:tracePt t="115096" x="1562100" y="3921125"/>
          <p14:tracePt t="115129" x="1652588" y="3911600"/>
          <p14:tracePt t="115160" x="1714500" y="3902075"/>
          <p14:tracePt t="115193" x="1731963" y="3902075"/>
          <p14:tracePt t="115227" x="1758950" y="3894138"/>
          <p14:tracePt t="115260" x="1812925" y="3884613"/>
          <p14:tracePt t="115307" x="1839913" y="3876675"/>
          <p14:tracePt t="115330" x="1847850" y="3876675"/>
          <p14:tracePt t="115362" x="1857375" y="3876675"/>
          <p14:tracePt t="115493" x="1884363" y="3876675"/>
          <p14:tracePt t="115526" x="1928813" y="3884613"/>
          <p14:tracePt t="115573" x="1982788" y="3902075"/>
          <p14:tracePt t="115596" x="1982788" y="3911600"/>
          <p14:tracePt t="115626" x="2000250" y="3938588"/>
          <p14:tracePt t="115660" x="2027238" y="3965575"/>
          <p14:tracePt t="115693" x="2036763" y="3965575"/>
          <p14:tracePt t="117574" x="2027238" y="3965575"/>
          <p14:tracePt t="118044" x="2017713" y="3965575"/>
          <p14:tracePt t="118244" x="1990725" y="3992563"/>
          <p14:tracePt t="118311" x="1946275" y="4019550"/>
          <p14:tracePt t="118346" x="1938338" y="4027488"/>
          <p14:tracePt t="118379" x="1928813" y="4027488"/>
          <p14:tracePt t="118410" x="1928813" y="4010025"/>
          <p14:tracePt t="118677" x="1938338" y="3992563"/>
          <p14:tracePt t="118710" x="1938338" y="3965575"/>
          <p14:tracePt t="118743" x="1919288" y="3965575"/>
          <p14:tracePt t="119379" x="1901825" y="3965575"/>
          <p14:tracePt t="119410" x="1857375" y="3965575"/>
          <p14:tracePt t="119476" x="1785938" y="3965575"/>
          <p14:tracePt t="119510" x="1714500" y="3948113"/>
          <p14:tracePt t="119543" x="1670050" y="3938588"/>
          <p14:tracePt t="119574" x="1616075" y="3911600"/>
          <p14:tracePt t="119597" x="1581150" y="3884613"/>
          <p14:tracePt t="119630" x="1536700" y="3876675"/>
          <p14:tracePt t="119660" x="1509713" y="3867150"/>
          <p14:tracePt t="119694" x="1401763" y="3857625"/>
          <p14:tracePt t="119727" x="1330325" y="3849688"/>
          <p14:tracePt t="119760" x="1250950" y="3849688"/>
          <p14:tracePt t="119793" x="1179513" y="3840163"/>
          <p14:tracePt t="119824" x="1116013" y="3840163"/>
          <p14:tracePt t="119847" x="1062038" y="3840163"/>
          <p14:tracePt t="119879" x="1036638" y="3840163"/>
          <p14:tracePt t="119910" x="1027113" y="3840163"/>
          <p14:tracePt t="119928" x="1000125" y="3840163"/>
          <p14:tracePt t="119961" x="973138" y="3849688"/>
          <p14:tracePt t="119994" x="946150" y="3857625"/>
          <p14:tracePt t="120027" x="938213" y="3857625"/>
          <p14:tracePt t="120074" x="911225" y="3867150"/>
          <p14:tracePt t="120193" x="893763" y="3867150"/>
          <p14:tracePt t="120227" x="884238" y="3867150"/>
          <p14:tracePt t="120260" x="857250" y="3867150"/>
          <p14:tracePt t="120310" x="839788" y="3867150"/>
          <p14:tracePt t="120363" x="822325" y="3884613"/>
          <p14:tracePt t="120410" x="830263" y="3876675"/>
          <p14:tracePt t="120841" x="830263" y="3857625"/>
          <p14:tracePt t="120977" x="830263" y="3849688"/>
          <p14:tracePt t="121074" x="839788" y="3840163"/>
          <p14:tracePt t="121277" x="839788" y="3822700"/>
          <p14:tracePt t="121477" x="847725" y="3805238"/>
          <p14:tracePt t="121510" x="847725" y="3778250"/>
          <p14:tracePt t="121660" x="847725" y="3768725"/>
          <p14:tracePt t="121710" x="847725" y="3759200"/>
          <p14:tracePt t="121760" x="839788" y="3759200"/>
          <p14:tracePt t="122044" x="812800" y="3778250"/>
          <p14:tracePt t="122130" x="812800" y="3786188"/>
          <p14:tracePt t="122227" x="822325" y="3778250"/>
          <p14:tracePt t="122477" x="830263" y="3759200"/>
          <p14:tracePt t="122510" x="830263" y="3768725"/>
          <p14:tracePt t="122744" x="830263" y="3805238"/>
          <p14:tracePt t="122846" x="830263" y="3830638"/>
          <p14:tracePt t="122880" x="830263" y="3849688"/>
          <p14:tracePt t="122910" x="830263" y="3857625"/>
          <p14:tracePt t="122994" x="830263" y="3876675"/>
          <p14:tracePt t="123058" x="822325" y="3902075"/>
          <p14:tracePt t="123081" x="812800" y="3921125"/>
          <p14:tracePt t="123113" x="812800" y="3929063"/>
          <p14:tracePt t="123161" x="812800" y="3956050"/>
          <p14:tracePt t="123227" x="812800" y="3973513"/>
          <p14:tracePt t="123261" x="812800" y="3992563"/>
          <p14:tracePt t="123311" x="812800" y="4000500"/>
          <p14:tracePt t="123363" x="812800" y="4010025"/>
          <p14:tracePt t="123511" x="830263" y="3956050"/>
          <p14:tracePt t="123858" x="839788" y="3921125"/>
          <p14:tracePt t="123878" x="847725" y="3911600"/>
          <p14:tracePt t="123911" x="857250" y="3876675"/>
          <p14:tracePt t="123961" x="866775" y="3857625"/>
          <p14:tracePt t="123994" x="874713" y="3830638"/>
          <p14:tracePt t="124027" x="884238" y="3830638"/>
          <p14:tracePt t="124074" x="866775" y="3849688"/>
          <p14:tracePt t="124294" x="866775" y="3867150"/>
          <p14:tracePt t="124324" x="857250" y="3867150"/>
          <p14:tracePt t="124347" x="847725" y="3867150"/>
          <p14:tracePt t="124527" x="857250" y="3884613"/>
          <p14:tracePt t="124677" x="901700" y="3894138"/>
          <p14:tracePt t="124711" x="973138" y="3894138"/>
          <p14:tracePt t="124744" x="1071563" y="3894138"/>
          <p14:tracePt t="124777" x="1116013" y="3894138"/>
          <p14:tracePt t="124810" x="1108075" y="3884613"/>
          <p14:tracePt t="125011" x="1089025" y="3884613"/>
          <p14:tracePt t="125061" x="1133475" y="3884613"/>
          <p14:tracePt t="125227" x="1204913" y="3884613"/>
          <p14:tracePt t="125261" x="1241425" y="3884613"/>
          <p14:tracePt t="125294" x="1258888" y="3884613"/>
          <p14:tracePt t="125324" x="1276350" y="3902075"/>
          <p14:tracePt t="125661" x="1357313" y="3902075"/>
          <p14:tracePt t="125694" x="1419225" y="3902075"/>
          <p14:tracePt t="125727" x="1419225" y="3894138"/>
          <p14:tracePt t="125761" x="1446213" y="3867150"/>
          <p14:tracePt t="126244" x="1465263" y="3849688"/>
          <p14:tracePt t="126277" x="1482725" y="3830638"/>
          <p14:tracePt t="127197" x="1500188" y="3840163"/>
          <p14:tracePt t="127228" x="1509713" y="3840163"/>
          <p14:tracePt t="127278" x="1490663" y="3867150"/>
          <p14:tracePt t="128028" x="1490663" y="3884613"/>
          <p14:tracePt t="132542" x="1500188" y="3876675"/>
          <p14:tracePt t="132631" x="1517650" y="3849688"/>
          <p14:tracePt t="132662" x="1544638" y="3822700"/>
          <p14:tracePt t="132695" x="1571625" y="3805238"/>
          <p14:tracePt t="132728" x="1598613" y="3795713"/>
          <p14:tracePt t="132778" x="1616075" y="3795713"/>
          <p14:tracePt t="132995" x="1643063" y="3795713"/>
          <p14:tracePt t="133029" x="1660525" y="3795713"/>
          <p14:tracePt t="133381" x="1679575" y="3813175"/>
          <p14:tracePt t="133412" x="1697038" y="3840163"/>
          <p14:tracePt t="133462" x="1714500" y="3857625"/>
          <p14:tracePt t="133495" x="1724025" y="3884613"/>
          <p14:tracePt t="133529" x="1731963" y="3911600"/>
          <p14:tracePt t="133578" x="1741488" y="3894138"/>
          <p14:tracePt t="134195" x="1751013" y="3876675"/>
          <p14:tracePt t="134229" x="1758950" y="3849688"/>
          <p14:tracePt t="134262" x="1768475" y="3840163"/>
          <p14:tracePt t="134312" x="1768475" y="3822700"/>
          <p14:tracePt t="134342" x="1795463" y="3805238"/>
          <p14:tracePt t="134478" x="1803400" y="3786188"/>
          <p14:tracePt t="134512" x="1812925" y="3786188"/>
          <p14:tracePt t="134546" x="1830388" y="3768725"/>
          <p14:tracePt t="134662" x="1857375" y="3741738"/>
          <p14:tracePt t="134695" x="1884363" y="3714750"/>
          <p14:tracePt t="134728" x="1919288" y="3697288"/>
          <p14:tracePt t="134829" x="1928813" y="3687763"/>
          <p14:tracePt t="134849" x="1955800" y="3687763"/>
          <p14:tracePt t="134881" x="1973263" y="3679825"/>
          <p14:tracePt t="134912" x="1982788" y="3670300"/>
          <p14:tracePt t="134978" x="2000250" y="3670300"/>
          <p14:tracePt t="135092" x="2027238" y="3670300"/>
          <p14:tracePt t="135131" x="2044700" y="3670300"/>
          <p14:tracePt t="135162" x="2071688" y="3679825"/>
          <p14:tracePt t="135195" x="2089150" y="3679825"/>
          <p14:tracePt t="135228" x="2116138" y="3706813"/>
          <p14:tracePt t="135278" x="2143125" y="3724275"/>
          <p14:tracePt t="135312" x="2152650" y="3741738"/>
          <p14:tracePt t="135342" x="2160588" y="3741738"/>
          <p14:tracePt t="135428" x="2160588" y="3751263"/>
          <p14:tracePt t="142712" x="2276475" y="3652838"/>
          <p14:tracePt t="143116" x="2312988" y="3608388"/>
          <p14:tracePt t="143148" x="2339975" y="3598863"/>
          <p14:tracePt t="143180" x="2374900" y="3581400"/>
          <p14:tracePt t="143213" x="2393950" y="3563938"/>
          <p14:tracePt t="143330" x="2401888" y="3517900"/>
          <p14:tracePt t="143413" x="2401888" y="3492500"/>
          <p14:tracePt t="143430" x="2401888" y="3465513"/>
          <p14:tracePt t="143463" x="2357438" y="3429000"/>
          <p14:tracePt t="143496" x="2322513" y="3421063"/>
          <p14:tracePt t="143514" x="2286000" y="3384550"/>
          <p14:tracePt t="143547" x="2259013" y="3384550"/>
          <p14:tracePt t="143580" x="2251075" y="3375025"/>
          <p14:tracePt t="143610" x="2224088" y="3375025"/>
          <p14:tracePt t="143633" x="2179638" y="3375025"/>
          <p14:tracePt t="143663" x="2108200" y="3384550"/>
          <p14:tracePt t="143696" x="2071688" y="3384550"/>
          <p14:tracePt t="143730" x="2036763" y="3384550"/>
          <p14:tracePt t="143763" x="2009775" y="3394075"/>
          <p14:tracePt t="143796" x="1990725" y="3402013"/>
          <p14:tracePt t="143827" x="1965325" y="3421063"/>
          <p14:tracePt t="143860" x="1938338" y="3438525"/>
          <p14:tracePt t="143883" x="1911350" y="3465513"/>
          <p14:tracePt t="143913" x="1893888" y="3473450"/>
          <p14:tracePt t="143931" x="1874838" y="3492500"/>
          <p14:tracePt t="143964" x="1857375" y="3500438"/>
          <p14:tracePt t="143997" x="1839913" y="3509963"/>
          <p14:tracePt t="144030" x="1822450" y="3536950"/>
          <p14:tracePt t="144080" x="1803400" y="3554413"/>
          <p14:tracePt t="144110" x="1785938" y="3581400"/>
          <p14:tracePt t="144133" x="1776413" y="3608388"/>
          <p14:tracePt t="144163" x="1768475" y="3643313"/>
          <p14:tracePt t="144196" x="1768475" y="3670300"/>
          <p14:tracePt t="144230" x="1768475" y="3706813"/>
          <p14:tracePt t="144263" x="1776413" y="3724275"/>
          <p14:tracePt t="144296" x="1785938" y="3741738"/>
          <p14:tracePt t="144327" x="1803400" y="3768725"/>
          <p14:tracePt t="144360" x="1830388" y="3786188"/>
          <p14:tracePt t="144383" x="1857375" y="3813175"/>
          <p14:tracePt t="144413" x="1866900" y="3822700"/>
          <p14:tracePt t="144430" x="1884363" y="3830638"/>
          <p14:tracePt t="144463" x="1901825" y="3849688"/>
          <p14:tracePt t="144496" x="1928813" y="3876675"/>
          <p14:tracePt t="144530" x="1955800" y="3884613"/>
          <p14:tracePt t="144563" x="1955800" y="3894138"/>
          <p14:tracePt t="144610" x="1973263" y="3902075"/>
          <p14:tracePt t="144649" x="1982788" y="3911600"/>
          <p14:tracePt t="144697" x="1990725" y="3921125"/>
          <p14:tracePt t="144763" x="2000250" y="3921125"/>
          <p14:tracePt t="144796" x="2000250" y="3929063"/>
          <p14:tracePt t="144843" x="2009775" y="3929063"/>
          <p14:tracePt t="145827" x="2044700" y="3929063"/>
          <p14:tracePt t="146480" x="2054225" y="3929063"/>
          <p14:tracePt t="146513" x="2062163" y="3929063"/>
          <p14:tracePt t="146610" x="2081213" y="3929063"/>
          <p14:tracePt t="146649" x="2098675" y="3921125"/>
          <p14:tracePt t="146730" x="2108200" y="3921125"/>
          <p14:tracePt t="146844" x="2125663" y="3921125"/>
          <p14:tracePt t="146931" x="2152650" y="3921125"/>
          <p14:tracePt t="146964" x="2170113" y="3921125"/>
          <p14:tracePt t="146997" x="2187575" y="3929063"/>
          <p14:tracePt t="147080" x="2197100" y="3938588"/>
          <p14:tracePt t="147111" x="2224088" y="3938588"/>
          <p14:tracePt t="147133" x="2241550" y="3929063"/>
          <p14:tracePt t="147163" x="2241550" y="3911600"/>
          <p14:tracePt t="147383" x="2251075" y="3902075"/>
          <p14:tracePt t="159967" x="2259013" y="3884613"/>
          <p14:tracePt t="160731" x="2259013" y="3857625"/>
          <p14:tracePt t="160765" x="2268538" y="3840163"/>
          <p14:tracePt t="160798" x="2276475" y="3813175"/>
          <p14:tracePt t="160901" x="2276475" y="3795713"/>
          <p14:tracePt t="160932" x="2276475" y="3751263"/>
          <p14:tracePt t="160966" x="2276475" y="3714750"/>
          <p14:tracePt t="160998" x="2276475" y="3662363"/>
          <p14:tracePt t="161032" x="2276475" y="3635375"/>
          <p14:tracePt t="161065" x="2276475" y="3589338"/>
          <p14:tracePt t="161098" x="2276475" y="3554413"/>
          <p14:tracePt t="161129" x="2259013" y="3500438"/>
          <p14:tracePt t="161152" x="2241550" y="3473450"/>
          <p14:tracePt t="161182" x="2214563" y="3446463"/>
          <p14:tracePt t="161215" x="2187575" y="3438525"/>
          <p14:tracePt t="161265" x="2152650" y="3421063"/>
          <p14:tracePt t="161298" x="2125663" y="3411538"/>
          <p14:tracePt t="161332" x="2098675" y="3402013"/>
          <p14:tracePt t="161379" x="2071688" y="3402013"/>
          <p14:tracePt t="161402" x="2044700" y="3402013"/>
          <p14:tracePt t="161432" x="2017713" y="3402013"/>
          <p14:tracePt t="161465" x="2000250" y="3402013"/>
          <p14:tracePt t="161498" x="1965325" y="3402013"/>
          <p14:tracePt t="161532" x="1946275" y="3402013"/>
          <p14:tracePt t="161565" x="1928813" y="3402013"/>
          <p14:tracePt t="161595" x="1911350" y="3411538"/>
          <p14:tracePt t="161629" x="1893888" y="3421063"/>
          <p14:tracePt t="161652" x="1884363" y="3429000"/>
          <p14:tracePt t="161682" x="1866900" y="3446463"/>
          <p14:tracePt t="161715" x="1839913" y="3473450"/>
          <p14:tracePt t="161748" x="1822450" y="3536950"/>
          <p14:tracePt t="161782" x="1812925" y="3581400"/>
          <p14:tracePt t="161815" x="1812925" y="3635375"/>
          <p14:tracePt t="161849" x="1812925" y="3662363"/>
          <p14:tracePt t="161884" x="1822450" y="3697288"/>
          <p14:tracePt t="161918" x="1839913" y="3706813"/>
          <p14:tracePt t="161933" x="1874838" y="3733800"/>
          <p14:tracePt t="161966" x="1893888" y="3733800"/>
          <p14:tracePt t="161998" x="1928813" y="3733800"/>
          <p14:tracePt t="162032" x="1973263" y="3733800"/>
          <p14:tracePt t="162065" x="2017713" y="3724275"/>
          <p14:tracePt t="162095" x="2089150" y="3714750"/>
          <p14:tracePt t="162129" x="2160588" y="3706813"/>
          <p14:tracePt t="162152" x="2224088" y="3706813"/>
          <p14:tracePt t="162182" x="2295525" y="3706813"/>
          <p14:tracePt t="162215" x="2339975" y="3714750"/>
          <p14:tracePt t="162249" x="2401888" y="3714750"/>
          <p14:tracePt t="162282" x="2455863" y="3714750"/>
          <p14:tracePt t="162315" x="2536825" y="3714750"/>
          <p14:tracePt t="162365" x="2652713" y="3733800"/>
          <p14:tracePt t="162401" x="2724150" y="3751263"/>
          <p14:tracePt t="162432" x="2786063" y="3768725"/>
          <p14:tracePt t="162465" x="2813050" y="3768725"/>
          <p14:tracePt t="162499" x="2830513" y="3768725"/>
          <p14:tracePt t="162532" x="2857500" y="3759200"/>
          <p14:tracePt t="162565" x="2874963" y="3741738"/>
          <p14:tracePt t="162598" x="2874963" y="3733800"/>
          <p14:tracePt t="162629" x="2884488" y="3714750"/>
          <p14:tracePt t="162652" x="2894013" y="3670300"/>
          <p14:tracePt t="162684" x="2884488" y="3608388"/>
          <p14:tracePt t="162715" x="2867025" y="3544888"/>
          <p14:tracePt t="162749" x="2857500" y="3509963"/>
          <p14:tracePt t="162782" x="2840038" y="3482975"/>
          <p14:tracePt t="162815" x="2830513" y="3455988"/>
          <p14:tracePt t="162849" x="2822575" y="3429000"/>
          <p14:tracePt t="162879" x="2803525" y="3421063"/>
          <p14:tracePt t="162902" x="2786063" y="3411538"/>
          <p14:tracePt t="162932" x="2759075" y="3384550"/>
          <p14:tracePt t="162966" x="2732088" y="3349625"/>
          <p14:tracePt t="162999" x="2705100" y="3330575"/>
          <p14:tracePt t="163032" x="2679700" y="3313113"/>
          <p14:tracePt t="163066" x="2660650" y="3295650"/>
          <p14:tracePt t="163098" x="2625725" y="3295650"/>
          <p14:tracePt t="163146" x="2589213" y="3295650"/>
          <p14:tracePt t="163169" x="2544763" y="3295650"/>
          <p14:tracePt t="163199" x="2455863" y="3295650"/>
          <p14:tracePt t="163232" x="2357438" y="3322638"/>
          <p14:tracePt t="163265" x="2259013" y="3349625"/>
          <p14:tracePt t="163299" x="2160588" y="3349625"/>
          <p14:tracePt t="163332" x="2098675" y="3340100"/>
          <p14:tracePt t="163379" x="2044700" y="3330575"/>
          <p14:tracePt t="163402" x="2017713" y="3330575"/>
          <p14:tracePt t="163432" x="1990725" y="3322638"/>
          <p14:tracePt t="163465" x="1965325" y="3322638"/>
          <p14:tracePt t="163499" x="1938338" y="3330575"/>
          <p14:tracePt t="163532" x="1911350" y="3340100"/>
          <p14:tracePt t="163565" x="1884363" y="3357563"/>
          <p14:tracePt t="163599" x="1874838" y="3402013"/>
          <p14:tracePt t="163699" x="1857375" y="3473450"/>
          <p14:tracePt t="163732" x="1857375" y="3500438"/>
          <p14:tracePt t="163765" x="1857375" y="3536950"/>
          <p14:tracePt t="163816" x="1866900" y="3571875"/>
          <p14:tracePt t="163846" x="1884363" y="3608388"/>
          <p14:tracePt t="163879" x="1901825" y="3643313"/>
          <p14:tracePt t="163902" x="1919288" y="3662363"/>
          <p14:tracePt t="163932" x="1965325" y="3687763"/>
          <p14:tracePt t="163966" x="1990725" y="3697288"/>
          <p14:tracePt t="163999" x="2017713" y="3697288"/>
          <p14:tracePt t="164032" x="2071688" y="3697288"/>
          <p14:tracePt t="164066" x="2160588" y="3679825"/>
          <p14:tracePt t="164099" x="2187575" y="3670300"/>
          <p14:tracePt t="164129" x="2295525" y="3652838"/>
          <p14:tracePt t="164152" x="2357438" y="3635375"/>
          <p14:tracePt t="164182" x="2473325" y="3625850"/>
          <p14:tracePt t="164215" x="2536825" y="3625850"/>
          <p14:tracePt t="164249" x="2581275" y="3625850"/>
          <p14:tracePt t="164282" x="2616200" y="3625850"/>
          <p14:tracePt t="164316" x="2724150" y="3643313"/>
          <p14:tracePt t="164349" x="2759075" y="3662363"/>
          <p14:tracePt t="164396" x="2830513" y="3670300"/>
          <p14:tracePt t="164419" x="2840038" y="3670300"/>
          <p14:tracePt t="164433" x="2847975" y="3679825"/>
          <p14:tracePt t="164466" x="2867025" y="3679825"/>
          <p14:tracePt t="164515" x="2884488" y="3670300"/>
          <p14:tracePt t="164549" x="2911475" y="3635375"/>
          <p14:tracePt t="164582" x="2919413" y="3616325"/>
          <p14:tracePt t="164629" x="2919413" y="3581400"/>
          <p14:tracePt t="164652" x="2919413" y="3563938"/>
          <p14:tracePt t="164669" x="2919413" y="3536950"/>
          <p14:tracePt t="164716" x="2874963" y="3446463"/>
          <p14:tracePt t="164749" x="2840038" y="3384550"/>
          <p14:tracePt t="164782" x="2822575" y="3375025"/>
          <p14:tracePt t="164816" x="2786063" y="3367088"/>
          <p14:tracePt t="164849" x="2768600" y="3367088"/>
          <p14:tracePt t="164879" x="2741613" y="3357563"/>
          <p14:tracePt t="164902" x="2714625" y="3357563"/>
          <p14:tracePt t="164936" x="2679700" y="3357563"/>
          <p14:tracePt t="164966" x="2652713" y="3357563"/>
          <p14:tracePt t="164999" x="2608263" y="3357563"/>
          <p14:tracePt t="165032" x="2571750" y="3357563"/>
          <p14:tracePt t="165065" x="2527300" y="3357563"/>
          <p14:tracePt t="165099" x="2500313" y="3357563"/>
          <p14:tracePt t="165146" x="2455863" y="3357563"/>
          <p14:tracePt t="165169" x="2401888" y="3367088"/>
          <p14:tracePt t="165199" x="2357438" y="3375025"/>
          <p14:tracePt t="165232" x="2330450" y="3375025"/>
          <p14:tracePt t="165265" x="2295525" y="3375025"/>
          <p14:tracePt t="165298" x="2251075" y="3375025"/>
          <p14:tracePt t="165331" x="2224088" y="3375025"/>
          <p14:tracePt t="165362" x="2197100" y="3375025"/>
          <p14:tracePt t="165385" x="2170113" y="3375025"/>
          <p14:tracePt t="165417" x="2160588" y="3375025"/>
          <p14:tracePt t="165432" x="2133600" y="3384550"/>
          <p14:tracePt t="165465" x="2098675" y="3394075"/>
          <p14:tracePt t="165498" x="2071688" y="3394075"/>
          <p14:tracePt t="165531" x="2044700" y="3394075"/>
          <p14:tracePt t="165565" x="2027238" y="3411538"/>
          <p14:tracePt t="165598" x="2000250" y="3421063"/>
          <p14:tracePt t="165628" x="1955800" y="3429000"/>
          <p14:tracePt t="165651" x="1928813" y="3446463"/>
          <p14:tracePt t="165684" x="1911350" y="3465513"/>
          <p14:tracePt t="165715" x="1893888" y="3500438"/>
          <p14:tracePt t="165748" x="1884363" y="3527425"/>
          <p14:tracePt t="165781" x="1874838" y="3554413"/>
          <p14:tracePt t="165815" x="1874838" y="3589338"/>
          <p14:tracePt t="165848" x="1874838" y="3608388"/>
          <p14:tracePt t="165878" x="1893888" y="3635375"/>
          <p14:tracePt t="165901" x="1911350" y="3662363"/>
          <p14:tracePt t="165934" x="1938338" y="3670300"/>
          <p14:tracePt t="165966" x="1973263" y="3670300"/>
          <p14:tracePt t="165998" x="2000250" y="3670300"/>
          <p14:tracePt t="166031" x="2081213" y="3635375"/>
          <p14:tracePt t="166065" x="2170113" y="3635375"/>
          <p14:tracePt t="166098" x="2241550" y="3625850"/>
          <p14:tracePt t="166128" x="2347913" y="3616325"/>
          <p14:tracePt t="166151" x="2446338" y="3598863"/>
          <p14:tracePt t="166184" x="2509838" y="3598863"/>
          <p14:tracePt t="166215" x="2554288" y="3589338"/>
          <p14:tracePt t="166248" x="2608263" y="3581400"/>
          <p14:tracePt t="166281" x="2625725" y="3571875"/>
          <p14:tracePt t="166314" x="2670175" y="3554413"/>
          <p14:tracePt t="166348" x="2687638" y="3554413"/>
          <p14:tracePt t="166378" x="2724150" y="3544888"/>
          <p14:tracePt t="166401" x="2741613" y="3544888"/>
          <p14:tracePt t="166434" x="2759075" y="3544888"/>
          <p14:tracePt t="166465" x="2786063" y="3527425"/>
          <p14:tracePt t="166498" x="2795588" y="3527425"/>
          <p14:tracePt t="166565" x="2795588" y="3517900"/>
          <p14:tracePt t="166598" x="2803525" y="3492500"/>
          <p14:tracePt t="166698" x="2813050" y="3465513"/>
          <p14:tracePt t="166731" x="2813050" y="3438525"/>
          <p14:tracePt t="166765" x="2813050" y="3429000"/>
          <p14:tracePt t="166831" x="2813050" y="3421063"/>
          <p14:tracePt t="166862" x="2813050" y="3411538"/>
          <p14:tracePt t="167031" x="2822575" y="3429000"/>
          <p14:tracePt t="167098" x="2822575" y="3455988"/>
          <p14:tracePt t="167145" x="2822575" y="3482975"/>
          <p14:tracePt t="167168" x="2830513" y="3509963"/>
          <p14:tracePt t="167198" x="2840038" y="3517900"/>
          <p14:tracePt t="167231" x="2857500" y="3544888"/>
          <p14:tracePt t="167265" x="2857500" y="3581400"/>
          <p14:tracePt t="177097" x="2840038" y="3608388"/>
          <p14:tracePt t="177866" x="2822575" y="3625850"/>
          <p14:tracePt t="177896" x="2795588" y="3635375"/>
          <p14:tracePt t="177919" x="2776538" y="3652838"/>
          <p14:tracePt t="178066" x="2724150" y="3670300"/>
          <p14:tracePt t="178100" x="2697163" y="3679825"/>
          <p14:tracePt t="178114" x="2509838" y="3714750"/>
          <p14:tracePt t="178146" x="2428875" y="3714750"/>
          <p14:tracePt t="178169" x="2393950" y="3714750"/>
          <p14:tracePt t="178200" x="2384425" y="3714750"/>
          <p14:tracePt t="178266" x="2366963" y="3714750"/>
          <p14:tracePt t="178316" x="2322513" y="3751263"/>
          <p14:tracePt t="178350" x="2286000" y="3840163"/>
          <p14:tracePt t="178397" x="2259013" y="3921125"/>
          <p14:tracePt t="178404" x="2224088" y="4071938"/>
          <p14:tracePt t="178436" x="2214563" y="4116388"/>
          <p14:tracePt t="178466" x="2214563" y="4125913"/>
          <p14:tracePt t="178500" x="2197100" y="4135438"/>
          <p14:tracePt t="178550" x="2197100" y="4143375"/>
          <p14:tracePt t="179483" x="2036763" y="4152900"/>
          <p14:tracePt t="180133" x="1785938" y="4162425"/>
          <p14:tracePt t="180169" x="1428750" y="4206875"/>
          <p14:tracePt t="180202" x="1081088" y="4251325"/>
          <p14:tracePt t="180233" x="750888" y="4305300"/>
          <p14:tracePt t="180266" x="536575" y="4349750"/>
          <p14:tracePt t="180300" x="411163" y="4357688"/>
          <p14:tracePt t="180333" x="401638" y="4357688"/>
          <p14:tracePt t="180383" x="446088" y="4313238"/>
          <p14:tracePt t="180533" x="482600" y="4286250"/>
          <p14:tracePt t="180566" x="625475" y="4278313"/>
          <p14:tracePt t="180600" x="731838" y="4268788"/>
          <p14:tracePt t="180630" x="822325" y="4259263"/>
          <p14:tracePt t="180664" x="830263" y="4251325"/>
          <p14:tracePt t="180686" x="830263" y="4241800"/>
          <p14:tracePt t="180783" x="822325" y="4224338"/>
          <p14:tracePt t="180883" x="812800" y="4224338"/>
          <p14:tracePt t="180903" x="812800" y="4214813"/>
          <p14:tracePt t="180936" x="795338" y="4214813"/>
          <p14:tracePt t="180967" x="795338" y="4206875"/>
          <p14:tracePt t="181016" x="795338" y="4187825"/>
          <p14:tracePt t="181250" x="795338" y="4170363"/>
          <p14:tracePt t="181550" x="830263" y="4233863"/>
          <p14:tracePt t="181616" x="830263" y="4251325"/>
          <p14:tracePt t="181647" x="839788" y="4233863"/>
          <p14:tracePt t="181983" x="839788" y="4187825"/>
          <p14:tracePt t="182397" x="839788" y="4162425"/>
          <p14:tracePt t="183316" x="973138" y="4108450"/>
          <p14:tracePt t="183800" x="1071563" y="4090988"/>
          <p14:tracePt t="184719" x="1374775" y="3849688"/>
          <p14:tracePt t="185147" x="1812925" y="3527425"/>
          <p14:tracePt t="185170" x="1839913" y="3500438"/>
          <p14:tracePt t="185203" x="1874838" y="3500438"/>
          <p14:tracePt t="185484" x="2044700" y="3500438"/>
          <p14:tracePt t="185517" x="2224088" y="3482975"/>
          <p14:tracePt t="185552" x="2401888" y="3446463"/>
          <p14:tracePt t="185583" x="2500313" y="3429000"/>
          <p14:tracePt t="185617" x="2500313" y="3509963"/>
          <p14:tracePt t="185833" x="2500313" y="3598863"/>
          <p14:tracePt t="185867" x="2500313" y="3635375"/>
          <p14:tracePt t="185898" x="2562225" y="3563938"/>
          <p14:tracePt t="186034" x="2616200" y="3465513"/>
          <p14:tracePt t="186067" x="2652713" y="3384550"/>
          <p14:tracePt t="186101" x="2652713" y="3367088"/>
          <p14:tracePt t="186134" x="2652713" y="3349625"/>
          <p14:tracePt t="186217" x="2652713" y="3340100"/>
          <p14:tracePt t="186436" x="2633663" y="3330575"/>
          <p14:tracePt t="186467" x="2608263" y="3313113"/>
          <p14:tracePt t="186501" x="2589213" y="3295650"/>
          <p14:tracePt t="186534" x="2571750" y="3286125"/>
          <p14:tracePt t="186567" x="2554288" y="3286125"/>
          <p14:tracePt t="186600" x="2536825" y="3278188"/>
          <p14:tracePt t="186634" x="2517775" y="3268663"/>
          <p14:tracePt t="186664" x="2490788" y="3241675"/>
          <p14:tracePt t="186687" x="2446338" y="3232150"/>
          <p14:tracePt t="186720" x="2411413" y="3232150"/>
          <p14:tracePt t="186751" x="2401888" y="3232150"/>
          <p14:tracePt t="186784" x="2384425" y="3241675"/>
          <p14:tracePt t="186884" x="2366963" y="3259138"/>
          <p14:tracePt t="186914" x="2339975" y="3286125"/>
          <p14:tracePt t="186938" x="2303463" y="3340100"/>
          <p14:tracePt t="186968" x="2276475" y="3375025"/>
          <p14:tracePt t="187001" x="2268538" y="3375025"/>
          <p14:tracePt t="187034" x="2251075" y="3402013"/>
          <p14:tracePt t="187100" x="2241550" y="3438525"/>
          <p14:tracePt t="187134" x="2241550" y="3492500"/>
          <p14:tracePt t="187164" x="2259013" y="3509963"/>
          <p14:tracePt t="187187" x="2295525" y="3492500"/>
          <p14:tracePt t="187234" x="2347913" y="3446463"/>
          <p14:tracePt t="187267" x="2366963" y="3429000"/>
          <p14:tracePt t="187300" x="2393950" y="3411538"/>
          <p14:tracePt t="187437" x="2419350" y="3375025"/>
          <p14:tracePt t="187467" x="2465388" y="3295650"/>
          <p14:tracePt t="187501" x="2509838" y="3251200"/>
          <p14:tracePt t="187534" x="2527300" y="3232150"/>
          <p14:tracePt t="187567" x="2544763" y="3214688"/>
          <p14:tracePt t="187600" x="2562225" y="3197225"/>
          <p14:tracePt t="187634" x="2581275" y="3179763"/>
          <p14:tracePt t="187654" x="2544763" y="3224213"/>
          <p14:tracePt t="187834" x="2455863" y="3330575"/>
          <p14:tracePt t="187867" x="2438400" y="3384550"/>
          <p14:tracePt t="187898" x="2419350" y="3402013"/>
          <p14:tracePt t="187920" x="2411413" y="3421063"/>
          <p14:tracePt t="188001" x="2401888" y="3429000"/>
          <p14:tracePt t="188034" x="2465388" y="3375025"/>
          <p14:tracePt t="188117" x="2536825" y="3322638"/>
          <p14:tracePt t="188148" x="2652713" y="3224213"/>
          <p14:tracePt t="188171" x="2759075" y="3125788"/>
          <p14:tracePt t="188203" x="2830513" y="3044825"/>
          <p14:tracePt t="188234" x="2830513" y="3036888"/>
          <p14:tracePt t="188267" x="2803525" y="3081338"/>
          <p14:tracePt t="188384" x="2759075" y="3125788"/>
          <p14:tracePt t="188414" x="2705100" y="3214688"/>
          <p14:tracePt t="188437" x="2660650" y="3278188"/>
          <p14:tracePt t="188467" x="2616200" y="3322638"/>
          <p14:tracePt t="188500" x="2598738" y="3349625"/>
          <p14:tracePt t="188534" x="2598738" y="3357563"/>
          <p14:tracePt t="188567" x="2625725" y="3313113"/>
          <p14:tracePt t="188648" x="2660650" y="3224213"/>
          <p14:tracePt t="188670" x="2679700" y="3197225"/>
          <p14:tracePt t="188703" x="2652713" y="3259138"/>
          <p14:tracePt t="190016" x="2687638" y="3251200"/>
          <p14:tracePt t="190398" x="2732088" y="3224213"/>
          <p14:tracePt t="190421" x="2768600" y="3197225"/>
          <p14:tracePt t="190438" x="2857500" y="3160713"/>
          <p14:tracePt t="190454" x="3116263" y="3071813"/>
          <p14:tracePt t="190484" x="3438525" y="3044825"/>
          <p14:tracePt t="190517" x="3581400" y="3036888"/>
          <p14:tracePt t="190551" x="3705225" y="3000375"/>
          <p14:tracePt t="190584" x="3840163" y="2955925"/>
          <p14:tracePt t="190617" x="3884613" y="2938463"/>
          <p14:tracePt t="190648" x="3830638" y="2973388"/>
          <p14:tracePt t="191034" x="3795713" y="3000375"/>
          <p14:tracePt t="191067" x="3768725" y="3027363"/>
          <p14:tracePt t="191101" x="3741738" y="3044825"/>
          <p14:tracePt t="191134" x="3724275" y="3063875"/>
          <p14:tracePt t="191181" x="3705225" y="3071813"/>
          <p14:tracePt t="191204" x="3687763" y="3081338"/>
          <p14:tracePt t="191234" x="3625850" y="3116263"/>
          <p14:tracePt t="191268" x="3581400" y="3143250"/>
          <p14:tracePt t="191301" x="3544888" y="3179763"/>
          <p14:tracePt t="191334" x="3455988" y="3214688"/>
          <p14:tracePt t="191368" x="3394075" y="3241675"/>
          <p14:tracePt t="191398" x="3322638" y="3268663"/>
          <p14:tracePt t="191421" x="3276600" y="3295650"/>
          <p14:tracePt t="191438" x="3259138" y="3303588"/>
          <p14:tracePt t="191455" x="3251200" y="3322638"/>
          <p14:tracePt t="191484" x="3232150" y="3340100"/>
          <p14:tracePt t="191518" x="3259138" y="3286125"/>
          <p14:tracePt t="191651" x="3330575" y="3187700"/>
          <p14:tracePt t="191687" x="3429000" y="3108325"/>
          <p14:tracePt t="191717" x="3527425" y="3017838"/>
          <p14:tracePt t="191751" x="3608388" y="2901950"/>
          <p14:tracePt t="191784" x="3643313" y="2857500"/>
          <p14:tracePt t="191817" x="3652838" y="2840038"/>
          <p14:tracePt t="191851" x="3625850" y="2901950"/>
          <p14:tracePt t="192118" x="3589338" y="2965450"/>
          <p14:tracePt t="192148" x="3517900" y="3054350"/>
          <p14:tracePt t="192182" x="3455988" y="3108325"/>
          <p14:tracePt t="192205" x="3411538" y="3160713"/>
          <p14:tracePt t="192234" x="3375025" y="3224213"/>
          <p14:tracePt t="192268" x="3330575" y="3286125"/>
          <p14:tracePt t="192301" x="3322638" y="3303588"/>
          <p14:tracePt t="193220" x="3348038" y="3286125"/>
          <p14:tracePt t="193268" x="3375025" y="3259138"/>
          <p14:tracePt t="193301" x="3402013" y="3232150"/>
          <p14:tracePt t="193335" x="3429000" y="3206750"/>
          <p14:tracePt t="193368" x="3455988" y="3179763"/>
          <p14:tracePt t="193415" x="3465513" y="3160713"/>
          <p14:tracePt t="193438" x="3473450" y="3152775"/>
          <p14:tracePt t="193635" x="3482975" y="3135313"/>
          <p14:tracePt t="193665" x="3500438" y="3116263"/>
          <p14:tracePt t="193688" x="3517900" y="3098800"/>
          <p14:tracePt t="193720" x="3527425" y="3081338"/>
          <p14:tracePt t="193751" x="3544888" y="3063875"/>
          <p14:tracePt t="193784" x="3571875" y="3036888"/>
          <p14:tracePt t="193818" x="3589338" y="3009900"/>
          <p14:tracePt t="193851" x="3598863" y="3000375"/>
          <p14:tracePt t="193885" x="3608388" y="2992438"/>
          <p14:tracePt t="193915" x="3608388" y="2982913"/>
          <p14:tracePt t="193938" x="3616325" y="2973388"/>
          <p14:tracePt t="194034" x="3633788" y="2973388"/>
          <p14:tracePt t="194720" x="3660775" y="2973388"/>
          <p14:tracePt t="194751" x="3687763" y="2973388"/>
          <p14:tracePt t="194785" x="3714750" y="2973388"/>
          <p14:tracePt t="194818" x="3741738" y="2955925"/>
          <p14:tracePt t="194851" x="3768725" y="2946400"/>
          <p14:tracePt t="194885" x="3786188" y="2928938"/>
          <p14:tracePt t="194915" x="3813175" y="2921000"/>
          <p14:tracePt t="194938" x="3813175" y="2911475"/>
          <p14:tracePt t="194969" x="3813175" y="2928938"/>
          <p14:tracePt t="200421" x="3795713" y="2874963"/>
          <p14:tracePt t="200652" x="3776663" y="2867025"/>
          <p14:tracePt t="200682" x="3714750" y="2884488"/>
          <p14:tracePt t="200705" x="3608388" y="2928938"/>
          <p14:tracePt t="200735" x="3517900" y="2965450"/>
          <p14:tracePt t="200768" x="3411538" y="3027363"/>
          <p14:tracePt t="200802" x="3357563" y="3098800"/>
          <p14:tracePt t="200835" x="3313113" y="3187700"/>
          <p14:tracePt t="200869" x="3276600" y="3278188"/>
          <p14:tracePt t="200902" x="3259138" y="3330575"/>
          <p14:tracePt t="200922" x="3251200" y="3349625"/>
          <p14:tracePt t="200939" x="3251200" y="3375025"/>
          <p14:tracePt t="200969" x="3241675" y="3394075"/>
          <p14:tracePt t="201002" x="3251200" y="3465513"/>
          <p14:tracePt t="201085" x="3295650" y="3616325"/>
          <p14:tracePt t="201119" x="3322638" y="3714750"/>
          <p14:tracePt t="201149" x="3357563" y="3813175"/>
          <p14:tracePt t="201183" x="3375025" y="3849688"/>
          <p14:tracePt t="201205" x="3375025" y="3857625"/>
          <p14:tracePt t="201335" x="3375025" y="3902075"/>
          <p14:tracePt t="201769" x="3357563" y="3929063"/>
          <p14:tracePt t="201802" x="3357563" y="3948113"/>
          <p14:tracePt t="201836" x="3357563" y="3956050"/>
          <p14:tracePt t="201869" x="3357563" y="3965575"/>
          <p14:tracePt t="202819" x="3357563" y="3948113"/>
          <p14:tracePt t="206555" x="3500438" y="3876675"/>
          <p14:tracePt t="206753" x="3643313" y="3813175"/>
          <p14:tracePt t="206786" x="3670300" y="3786188"/>
          <p14:tracePt t="206819" x="3679825" y="3778250"/>
          <p14:tracePt t="206853" x="3705225" y="3759200"/>
          <p14:tracePt t="206886" x="3724275" y="3741738"/>
          <p14:tracePt t="206917" x="3751263" y="3714750"/>
          <p14:tracePt t="206940" x="3759200" y="3706813"/>
          <p14:tracePt t="206970" x="3776663" y="3687763"/>
          <p14:tracePt t="207003" x="3786188" y="3687763"/>
          <p14:tracePt t="207036" x="3830638" y="3687763"/>
          <p14:tracePt t="207370" x="3894138" y="3670300"/>
          <p14:tracePt t="207403" x="3929063" y="3662363"/>
          <p14:tracePt t="207433" x="3929063" y="3652838"/>
          <p14:tracePt t="207620" x="3919538" y="3652838"/>
          <p14:tracePt t="208433" x="3911600" y="3643313"/>
          <p14:tracePt t="208441" x="3894138" y="3635375"/>
          <p14:tracePt t="208473" x="3894138" y="3616325"/>
          <p14:tracePt t="208503" x="3884613" y="3608388"/>
          <p14:tracePt t="208553" x="3840163" y="3697288"/>
          <p14:tracePt t="208653" x="3830638" y="3714750"/>
          <p14:tracePt t="208683" x="3813175" y="3733800"/>
          <p14:tracePt t="208707" x="3803650" y="3751263"/>
          <p14:tracePt t="208739" x="3768725" y="3778250"/>
          <p14:tracePt t="209536" x="3759200" y="3778250"/>
          <p14:tracePt t="209570" x="3724275" y="3795713"/>
          <p14:tracePt t="209603" x="3687763" y="3822700"/>
          <p14:tracePt t="209637" x="3652838" y="3849688"/>
          <p14:tracePt t="209684" x="3633788" y="3849688"/>
          <p14:tracePt t="209707" x="3608388" y="3867150"/>
          <p14:tracePt t="209737" x="3598863" y="3876675"/>
          <p14:tracePt t="212918" x="3259138" y="3867150"/>
          <p14:tracePt t="213004" x="3036888" y="3884613"/>
          <p14:tracePt t="213037" x="2874963" y="3884613"/>
          <p14:tracePt t="213070" x="2670175" y="3813175"/>
          <p14:tracePt t="213104" x="2490788" y="3768725"/>
          <p14:tracePt t="213137" x="2357438" y="3768725"/>
          <p14:tracePt t="213170" x="2251075" y="3768725"/>
          <p14:tracePt t="213191" x="2116138" y="3786188"/>
          <p14:tracePt t="213223" x="1982788" y="3786188"/>
          <p14:tracePt t="213254" x="1812925" y="3813175"/>
          <p14:tracePt t="213287" x="1633538" y="3849688"/>
          <p14:tracePt t="213320" x="1544638" y="3876675"/>
          <p14:tracePt t="213354" x="1455738" y="3911600"/>
          <p14:tracePt t="213387" x="1411288" y="3938588"/>
          <p14:tracePt t="213417" x="1214438" y="4081463"/>
          <p14:tracePt t="213451" x="1017588" y="4241800"/>
          <p14:tracePt t="213473" x="893763" y="4330700"/>
          <p14:tracePt t="213504" x="866775" y="4367213"/>
          <p14:tracePt t="213537" x="830263" y="4402138"/>
          <p14:tracePt t="213570" x="803275" y="4429125"/>
          <p14:tracePt t="213604" x="785813" y="4465638"/>
          <p14:tracePt t="213637" x="785813" y="4473575"/>
          <p14:tracePt t="213667" x="812800" y="4581525"/>
          <p14:tracePt t="213690" x="847725" y="4608513"/>
          <p14:tracePt t="213723" x="919163" y="4652963"/>
          <p14:tracePt t="213754" x="1027113" y="4706938"/>
          <p14:tracePt t="213787" x="1071563" y="4733925"/>
          <p14:tracePt t="213820" x="1169988" y="4813300"/>
          <p14:tracePt t="213854" x="1312863" y="4876800"/>
          <p14:tracePt t="213887" x="1465263" y="4929188"/>
          <p14:tracePt t="213920" x="1616075" y="4973638"/>
          <p14:tracePt t="213951" x="1884363" y="5108575"/>
          <p14:tracePt t="213974" x="2036763" y="5180013"/>
          <p14:tracePt t="214004" x="2143125" y="5224463"/>
          <p14:tracePt t="214037" x="2205038" y="5224463"/>
          <p14:tracePt t="214070" x="2251075" y="5197475"/>
          <p14:tracePt t="214104" x="2259013" y="5180013"/>
          <p14:tracePt t="214137" x="2205038" y="5135563"/>
          <p14:tracePt t="214217" x="2116138" y="5108575"/>
          <p14:tracePt t="214238" x="2054225" y="5091113"/>
          <p14:tracePt t="214255" x="1884363" y="5081588"/>
          <p14:tracePt t="214287" x="1751013" y="5108575"/>
          <p14:tracePt t="214320" x="1643063" y="5143500"/>
          <p14:tracePt t="214354" x="1536700" y="5143500"/>
          <p14:tracePt t="214388" x="1490663" y="5153025"/>
          <p14:tracePt t="214417" x="1401763" y="5187950"/>
          <p14:tracePt t="214440" x="1276350" y="5233988"/>
          <p14:tracePt t="214473" x="1241425" y="5259388"/>
          <p14:tracePt t="214504" x="1231900" y="5268913"/>
          <p14:tracePt t="214521" x="1204913" y="5295900"/>
          <p14:tracePt t="214554" x="1169988" y="5322888"/>
          <p14:tracePt t="214587" x="1125538" y="5349875"/>
          <p14:tracePt t="214621" x="1071563" y="5367338"/>
          <p14:tracePt t="214654" x="1062038" y="5367338"/>
          <p14:tracePt t="214684" x="1116013" y="5295900"/>
          <p14:tracePt t="214951" x="1187450" y="5187950"/>
          <p14:tracePt t="214974" x="1339850" y="4948238"/>
          <p14:tracePt t="215004" x="1527175" y="4697413"/>
          <p14:tracePt t="215037" x="1608138" y="4572000"/>
          <p14:tracePt t="215070" x="1633538" y="4473575"/>
          <p14:tracePt t="215104" x="1643063" y="4429125"/>
          <p14:tracePt t="215137" x="1643063" y="4402138"/>
          <p14:tracePt t="215168" x="1571625" y="4313238"/>
          <p14:tracePt t="215201" x="1517650" y="4278313"/>
          <p14:tracePt t="215224" x="1490663" y="4251325"/>
          <p14:tracePt t="215254" x="1465263" y="4214813"/>
          <p14:tracePt t="215287" x="1428750" y="4197350"/>
          <p14:tracePt t="215321" x="1411288" y="4179888"/>
          <p14:tracePt t="215354" x="1393825" y="4170363"/>
          <p14:tracePt t="215387" x="1384300" y="4170363"/>
          <p14:tracePt t="215418" x="1384300" y="4162425"/>
          <p14:tracePt t="215490" x="1473200" y="4090988"/>
          <p14:tracePt t="215520" x="1536700" y="4054475"/>
          <p14:tracePt t="215554" x="1554163" y="4037013"/>
          <p14:tracePt t="215587" x="1616075" y="4010025"/>
          <p14:tracePt t="215621" x="1670050" y="3983038"/>
          <p14:tracePt t="215654" x="1687513" y="3973513"/>
          <p14:tracePt t="215701" x="1687513" y="3965575"/>
          <p14:tracePt t="215724" x="1616075" y="3992563"/>
          <p14:tracePt t="215990" x="1571625" y="4010025"/>
          <p14:tracePt t="216021" x="1544638" y="4010025"/>
          <p14:tracePt t="216054" x="1509713" y="4027488"/>
          <p14:tracePt t="216137" x="1490663" y="4064000"/>
          <p14:tracePt t="216171" x="1473200" y="4071938"/>
          <p14:tracePt t="216207" x="1455738" y="4090988"/>
          <p14:tracePt t="216240" x="1446213" y="4108450"/>
          <p14:tracePt t="216270" x="1438275" y="4116388"/>
          <p14:tracePt t="216304" x="1419225" y="4143375"/>
          <p14:tracePt t="216370" x="1401763" y="4170363"/>
          <p14:tracePt t="216404" x="1393825" y="4197350"/>
          <p14:tracePt t="216451" x="1384300" y="4206875"/>
          <p14:tracePt t="216504" x="1374775" y="4214813"/>
          <p14:tracePt t="218335" x="1401763" y="4233863"/>
          <p14:tracePt t="218888" x="1428750" y="4251325"/>
          <p14:tracePt t="218921" x="1438275" y="4259263"/>
          <p14:tracePt t="218951" x="1446213" y="4268788"/>
          <p14:tracePt t="218990" x="1465263" y="4286250"/>
          <p14:tracePt t="219021" x="1482725" y="4295775"/>
          <p14:tracePt t="219054" x="1509713" y="4313238"/>
          <p14:tracePt t="219087" x="1536700" y="4330700"/>
          <p14:tracePt t="219121" x="1562100" y="4349750"/>
          <p14:tracePt t="219154" x="1581150" y="4349750"/>
          <p14:tracePt t="219185" x="1608138" y="4357688"/>
          <p14:tracePt t="219207" x="1660525" y="4376738"/>
          <p14:tracePt t="219240" x="1724025" y="4402138"/>
          <p14:tracePt t="219271" x="1768475" y="4429125"/>
          <p14:tracePt t="219304" x="1847850" y="4465638"/>
          <p14:tracePt t="219338" x="1901825" y="4492625"/>
          <p14:tracePt t="219371" x="1938338" y="4510088"/>
          <p14:tracePt t="219402" x="2017713" y="4554538"/>
          <p14:tracePt t="219435" x="2044700" y="4564063"/>
          <p14:tracePt t="219442" x="2062163" y="4581525"/>
          <p14:tracePt t="219474" x="2089150" y="4598988"/>
          <p14:tracePt t="219505" x="2116138" y="4625975"/>
          <p14:tracePt t="219538" x="2133600" y="4652963"/>
          <p14:tracePt t="219571" x="2160588" y="4670425"/>
          <p14:tracePt t="219604" x="2179638" y="4706938"/>
          <p14:tracePt t="219638" x="2187575" y="4724400"/>
          <p14:tracePt t="219671" x="2205038" y="4733925"/>
          <p14:tracePt t="219702" x="2214563" y="4741863"/>
          <p14:tracePt t="219755" x="2232025" y="4751388"/>
          <p14:tracePt t="219788" x="2241550" y="4751388"/>
          <p14:tracePt t="219821" x="2251075" y="4751388"/>
          <p14:tracePt t="219855" x="2259013" y="4751388"/>
          <p14:tracePt t="225236" x="2268538" y="4751388"/>
          <p14:tracePt t="231487" x="2259013" y="4759325"/>
          <p14:tracePt t="231742" x="2259013" y="4768850"/>
          <p14:tracePt t="231789" x="2232025" y="4778375"/>
          <p14:tracePt t="231872" x="2205038" y="4786313"/>
          <p14:tracePt t="231906" x="2197100" y="4786313"/>
          <p14:tracePt t="231953" x="2170113" y="4795838"/>
          <p14:tracePt t="231992" x="2152650" y="4795838"/>
          <p14:tracePt t="232022" x="2125663" y="4795838"/>
          <p14:tracePt t="232056" x="2098675" y="4786313"/>
          <p14:tracePt t="232089" x="2044700" y="4786313"/>
          <p14:tracePt t="232122" x="1990725" y="4778375"/>
          <p14:tracePt t="232156" x="1884363" y="4786313"/>
          <p14:tracePt t="232189" x="1839913" y="4786313"/>
          <p14:tracePt t="232219" x="1795463" y="4786313"/>
          <p14:tracePt t="232243" x="1724025" y="4786313"/>
          <p14:tracePt t="232272" x="1652588" y="4786313"/>
          <p14:tracePt t="232306" x="1616075" y="4786313"/>
          <p14:tracePt t="232339" x="1554163" y="4786313"/>
          <p14:tracePt t="232373" x="1500188" y="4795838"/>
          <p14:tracePt t="232406" x="1465263" y="4795838"/>
          <p14:tracePt t="232436" x="1446213" y="4805363"/>
          <p14:tracePt t="232454" x="1419225" y="4813300"/>
          <p14:tracePt t="232476" x="1401763" y="4840288"/>
          <p14:tracePt t="232509" x="1366838" y="4867275"/>
          <p14:tracePt t="232540" x="1330325" y="4911725"/>
          <p14:tracePt t="232572" x="1276350" y="4956175"/>
          <p14:tracePt t="232606" x="1223963" y="5000625"/>
          <p14:tracePt t="232639" x="1196975" y="5037138"/>
          <p14:tracePt t="232673" x="1169988" y="5064125"/>
          <p14:tracePt t="232720" x="1143000" y="5081588"/>
          <p14:tracePt t="232743" x="1108075" y="5108575"/>
          <p14:tracePt t="232773" x="1081088" y="5126038"/>
          <p14:tracePt t="232806" x="1054100" y="5153025"/>
          <p14:tracePt t="232839" x="1027113" y="5170488"/>
          <p14:tracePt t="232873" x="1000125" y="5197475"/>
          <p14:tracePt t="232906" x="982663" y="5214938"/>
          <p14:tracePt t="232937" x="973138" y="5224463"/>
          <p14:tracePt t="232954" x="973138" y="5233988"/>
          <p14:tracePt t="232992" x="973138" y="5241925"/>
          <p14:tracePt t="233022" x="955675" y="5268913"/>
          <p14:tracePt t="233058" x="955675" y="5286375"/>
          <p14:tracePt t="233090" x="955675" y="5305425"/>
          <p14:tracePt t="233140" x="955675" y="5330825"/>
          <p14:tracePt t="233190" x="955675" y="5340350"/>
          <p14:tracePt t="233204" x="955675" y="5357813"/>
          <p14:tracePt t="233226" x="955675" y="5394325"/>
          <p14:tracePt t="233259" x="955675" y="5411788"/>
          <p14:tracePt t="233290" x="946150" y="5411788"/>
          <p14:tracePt t="233323" x="946150" y="5429250"/>
          <p14:tracePt t="233373" x="946150" y="5438775"/>
          <p14:tracePt t="233423" x="946150" y="5456238"/>
          <p14:tracePt t="233453" x="946150" y="5465763"/>
          <p14:tracePt t="233476" x="965200" y="5465763"/>
          <p14:tracePt t="233720" x="990600" y="5448300"/>
          <p14:tracePt t="233743" x="1009650" y="5421313"/>
          <p14:tracePt t="233773" x="1036638" y="5394325"/>
          <p14:tracePt t="233806" x="1054100" y="5367338"/>
          <p14:tracePt t="233840" x="1098550" y="5286375"/>
          <p14:tracePt t="233873" x="1133475" y="5197475"/>
          <p14:tracePt t="233906" x="1160463" y="5126038"/>
          <p14:tracePt t="233936" x="1179513" y="5091113"/>
          <p14:tracePt t="233954" x="1204913" y="5027613"/>
          <p14:tracePt t="233976" x="1250950" y="4902200"/>
          <p14:tracePt t="234009" x="1285875" y="4805363"/>
          <p14:tracePt t="234040" x="1312863" y="4759325"/>
          <p14:tracePt t="234073" x="1339850" y="4714875"/>
          <p14:tracePt t="234106" x="1357313" y="4652963"/>
          <p14:tracePt t="234139" x="1384300" y="4591050"/>
          <p14:tracePt t="234173" x="1401763" y="4564063"/>
          <p14:tracePt t="234220" x="1411288" y="4537075"/>
          <p14:tracePt t="234242" x="1428750" y="4510088"/>
          <p14:tracePt t="234273" x="1465263" y="4429125"/>
          <p14:tracePt t="234308" x="1500188" y="4349750"/>
          <p14:tracePt t="234340" x="1517650" y="4313238"/>
          <p14:tracePt t="234357" x="1536700" y="4278313"/>
          <p14:tracePt t="234389" x="1562100" y="4241800"/>
          <p14:tracePt t="234423" x="1598613" y="4206875"/>
          <p14:tracePt t="234453" x="1652588" y="4179888"/>
          <p14:tracePt t="234476" x="1751013" y="4143375"/>
          <p14:tracePt t="234509" x="1803400" y="4125913"/>
          <p14:tracePt t="234540" x="1803400" y="4116388"/>
          <p14:tracePt t="234590" x="1822450" y="4098925"/>
          <p14:tracePt t="234656" x="1822450" y="4071938"/>
          <p14:tracePt t="234687" x="1822450" y="4027488"/>
          <p14:tracePt t="234720" x="1822450" y="4000500"/>
          <p14:tracePt t="234742" x="1822450" y="3983038"/>
          <p14:tracePt t="234773" x="1812925" y="3965575"/>
          <p14:tracePt t="234806" x="1803400" y="3956050"/>
          <p14:tracePt t="234840" x="1795463" y="3956050"/>
          <p14:tracePt t="234873" x="1768475" y="3956050"/>
          <p14:tracePt t="234906" x="1714500" y="3973513"/>
          <p14:tracePt t="234940" x="1687513" y="3983038"/>
          <p14:tracePt t="234954" x="1660525" y="4010025"/>
          <p14:tracePt t="234976" x="1616075" y="4037013"/>
          <p14:tracePt t="235009" x="1589088" y="4064000"/>
          <p14:tracePt t="235040" x="1581150" y="4071938"/>
          <p14:tracePt t="235073" x="1544638" y="4098925"/>
          <p14:tracePt t="235106" x="1517650" y="4125913"/>
          <p14:tracePt t="235140" x="1500188" y="4152900"/>
          <p14:tracePt t="235173" x="1482725" y="4170363"/>
          <p14:tracePt t="235203" x="1465263" y="4197350"/>
          <p14:tracePt t="235226" x="1446213" y="4214813"/>
          <p14:tracePt t="235259" x="1419225" y="4224338"/>
          <p14:tracePt t="235306" x="1401763" y="4251325"/>
          <p14:tracePt t="235340" x="1366838" y="4278313"/>
          <p14:tracePt t="235373" x="1347788" y="4305300"/>
          <p14:tracePt t="235406" x="1330325" y="4349750"/>
          <p14:tracePt t="235440" x="1322388" y="4357688"/>
          <p14:tracePt t="235454" x="1303338" y="4384675"/>
          <p14:tracePt t="235476" x="1303338" y="4402138"/>
          <p14:tracePt t="235509" x="1285875" y="4429125"/>
          <p14:tracePt t="235539" x="1268413" y="4448175"/>
          <p14:tracePt t="235573" x="1231900" y="4510088"/>
          <p14:tracePt t="235607" x="1179513" y="4598988"/>
          <p14:tracePt t="235640" x="1133475" y="4697413"/>
          <p14:tracePt t="235673" x="1108075" y="4768850"/>
          <p14:tracePt t="235703" x="1071563" y="4849813"/>
          <p14:tracePt t="235726" x="1044575" y="4921250"/>
          <p14:tracePt t="235759" x="1017588" y="4965700"/>
          <p14:tracePt t="235790" x="1000125" y="5010150"/>
          <p14:tracePt t="235823" x="973138" y="5045075"/>
          <p14:tracePt t="235857" x="965200" y="5072063"/>
          <p14:tracePt t="235889" x="955675" y="5099050"/>
          <p14:tracePt t="235923" x="955675" y="5116513"/>
          <p14:tracePt t="235953" x="946150" y="5143500"/>
          <p14:tracePt t="235976" x="946150" y="5180013"/>
          <p14:tracePt t="236009" x="946150" y="5241925"/>
          <p14:tracePt t="236040" x="955675" y="5295900"/>
          <p14:tracePt t="236073" x="973138" y="5357813"/>
          <p14:tracePt t="236106" x="982663" y="5394325"/>
          <p14:tracePt t="236140" x="982663" y="5429250"/>
          <p14:tracePt t="236173" x="990600" y="5448300"/>
          <p14:tracePt t="236203" x="990600" y="5465763"/>
          <p14:tracePt t="236226" x="990600" y="5473700"/>
          <p14:tracePt t="236307" x="990600" y="5483225"/>
          <p14:tracePt t="236340" x="990600" y="5357813"/>
          <p14:tracePt t="236509" x="1000125" y="5170488"/>
          <p14:tracePt t="236540" x="1009650" y="5091113"/>
          <p14:tracePt t="236573" x="1027113" y="5019675"/>
          <p14:tracePt t="236607" x="1125538" y="4830763"/>
          <p14:tracePt t="236640" x="1231900" y="4687888"/>
          <p14:tracePt t="236673" x="1258888" y="4643438"/>
          <p14:tracePt t="236703" x="1285875" y="4616450"/>
          <p14:tracePt t="236726" x="1330325" y="4581525"/>
          <p14:tracePt t="236759" x="1401763" y="4492625"/>
          <p14:tracePt t="236790" x="1465263" y="4367213"/>
          <p14:tracePt t="236823" x="1490663" y="4295775"/>
          <p14:tracePt t="236857" x="1517650" y="4268788"/>
          <p14:tracePt t="236890" x="1554163" y="4214813"/>
          <p14:tracePt t="236923" x="1571625" y="4187825"/>
          <p14:tracePt t="236953" x="1616075" y="4152900"/>
          <p14:tracePt t="236976" x="1660525" y="4090988"/>
          <p14:tracePt t="237009" x="1687513" y="4071938"/>
          <p14:tracePt t="237040" x="1714500" y="4044950"/>
          <p14:tracePt t="237073" x="1731963" y="4027488"/>
          <p14:tracePt t="237107" x="1751013" y="4000500"/>
          <p14:tracePt t="237140" x="1758950" y="3965575"/>
          <p14:tracePt t="237173" x="1768475" y="3956050"/>
          <p14:tracePt t="237220" x="1768475" y="3948113"/>
          <p14:tracePt t="237243" x="1776413" y="3938588"/>
          <p14:tracePt t="237273" x="1776413" y="3929063"/>
          <p14:tracePt t="237323" x="1751013" y="3948113"/>
          <p14:tracePt t="237690" x="1714500" y="4000500"/>
          <p14:tracePt t="237720" x="1679575" y="4206875"/>
          <p14:tracePt t="237743" x="1652588" y="4384675"/>
          <p14:tracePt t="237773" x="1625600" y="4751388"/>
          <p14:tracePt t="237807" x="1571625" y="5037138"/>
          <p14:tracePt t="237840" x="1527175" y="5143500"/>
          <p14:tracePt t="237873" x="1517650" y="5170488"/>
          <p14:tracePt t="237906" x="1509713" y="5197475"/>
          <p14:tracePt t="237988" x="1490663" y="5207000"/>
          <p14:tracePt t="240309" x="1490663" y="5135563"/>
          <p14:tracePt t="240457" x="1490663" y="5027613"/>
          <p14:tracePt t="240493" x="1490663" y="4929188"/>
          <p14:tracePt t="240527" x="1465263" y="4849813"/>
          <p14:tracePt t="240557" x="1455738" y="4805363"/>
          <p14:tracePt t="240590" x="1455738" y="4786313"/>
          <p14:tracePt t="240624" x="1446213" y="4768850"/>
          <p14:tracePt t="240738" x="1419225" y="4741863"/>
          <p14:tracePt t="240760" x="1393825" y="4706938"/>
          <p14:tracePt t="240790" x="1366838" y="4643438"/>
          <p14:tracePt t="240824" x="1330325" y="4608513"/>
          <p14:tracePt t="240857" x="1312863" y="4581525"/>
          <p14:tracePt t="240890" x="1312863" y="4554538"/>
          <p14:tracePt t="240924" x="1303338" y="4545013"/>
          <p14:tracePt t="240954" x="1303338" y="4527550"/>
          <p14:tracePt t="240977" x="1303338" y="4500563"/>
          <p14:tracePt t="241010" x="1303338" y="4473575"/>
          <p14:tracePt t="241040" x="1303338" y="4448175"/>
          <p14:tracePt t="241074" x="1357313" y="4411663"/>
          <p14:tracePt t="241107" x="1465263" y="4448175"/>
          <p14:tracePt t="241140" x="1598613" y="4714875"/>
          <p14:tracePt t="241174" x="1608138" y="4813300"/>
          <p14:tracePt t="241204" x="1598613" y="4759325"/>
          <p14:tracePt t="241657" x="1571625" y="4662488"/>
          <p14:tracePt t="241691" x="1554163" y="4564063"/>
          <p14:tracePt t="241721" x="1554163" y="4456113"/>
          <p14:tracePt t="241744" x="1554163" y="4384675"/>
          <p14:tracePt t="241774" x="1571625" y="4357688"/>
          <p14:tracePt t="241807" x="1589088" y="4340225"/>
          <p14:tracePt t="241840" x="1589088" y="4330700"/>
          <p14:tracePt t="241874" x="1608138" y="4295775"/>
          <p14:tracePt t="241940" x="1608138" y="4286250"/>
          <p14:tracePt t="241955" x="1633538" y="4268788"/>
          <p14:tracePt t="241988" x="1643063" y="4241800"/>
          <p14:tracePt t="242010" x="1660525" y="4233863"/>
          <p14:tracePt t="242040" x="1679575" y="4206875"/>
          <p14:tracePt t="242074" x="1704975" y="4179888"/>
          <p14:tracePt t="242107" x="1704975" y="4170363"/>
          <p14:tracePt t="242141" x="1714500" y="4152900"/>
          <p14:tracePt t="242190" x="1724025" y="4135438"/>
          <p14:tracePt t="242238" x="1724025" y="4108450"/>
          <p14:tracePt t="242260" x="1731963" y="4090988"/>
          <p14:tracePt t="242291" x="1731963" y="4071938"/>
          <p14:tracePt t="242324" x="1731963" y="4044950"/>
          <p14:tracePt t="242357" x="1724025" y="4019550"/>
          <p14:tracePt t="242407" x="1704975" y="4010025"/>
          <p14:tracePt t="242457" x="1697038" y="3992563"/>
          <p14:tracePt t="242493" x="1687513" y="3965575"/>
          <p14:tracePt t="242524" x="1687513" y="3956050"/>
          <p14:tracePt t="242557" x="1670050" y="3938588"/>
          <p14:tracePt t="242591" x="1643063" y="3911600"/>
          <p14:tracePt t="242624" x="1608138" y="3894138"/>
          <p14:tracePt t="242657" x="1589088" y="3867150"/>
          <p14:tracePt t="242690" x="1571625" y="3867150"/>
          <p14:tracePt t="242721" x="1544638" y="3867150"/>
          <p14:tracePt t="242744" x="1536700" y="3876675"/>
          <p14:tracePt t="242774" x="1517650" y="3876675"/>
          <p14:tracePt t="242807" x="1500188" y="3876675"/>
          <p14:tracePt t="242841" x="1482725" y="3884613"/>
          <p14:tracePt t="242874" x="1473200" y="3902075"/>
          <p14:tracePt t="242907" x="1473200" y="3911600"/>
          <p14:tracePt t="243124" x="1482725" y="3929063"/>
          <p14:tracePt t="243190" x="1500188" y="3929063"/>
          <p14:tracePt t="243221" x="1509713" y="3929063"/>
          <p14:tracePt t="249511" x="1509713" y="3948113"/>
          <p14:tracePt t="250308" x="1509713" y="3973513"/>
          <p14:tracePt t="250342" x="1482725" y="4019550"/>
          <p14:tracePt t="250375" x="1438275" y="4098925"/>
          <p14:tracePt t="250408" x="1419225" y="4116388"/>
          <p14:tracePt t="250442" x="1411288" y="4125913"/>
          <p14:tracePt t="250456" x="1384300" y="4162425"/>
          <p14:tracePt t="250489" x="1374775" y="4162425"/>
          <p14:tracePt t="250496" x="1366838" y="4179888"/>
          <p14:tracePt t="250525" x="1339850" y="4214813"/>
          <p14:tracePt t="250575" x="1312863" y="4241800"/>
          <p14:tracePt t="250608" x="1285875" y="4259263"/>
          <p14:tracePt t="250642" x="1276350" y="4278313"/>
          <p14:tracePt t="250675" x="1268413" y="4286250"/>
          <p14:tracePt t="250708" x="1241425" y="4305300"/>
          <p14:tracePt t="250739" x="1241425" y="4313238"/>
          <p14:tracePt t="250777" x="1223963" y="4322763"/>
          <p14:tracePt t="250825" x="1214438" y="4330700"/>
          <p14:tracePt t="250858" x="1214438" y="4340225"/>
          <p14:tracePt t="250958" x="1214438" y="4349750"/>
          <p14:tracePt t="250989" x="1258888" y="4322763"/>
          <p14:tracePt t="251255" x="1339850" y="4278313"/>
          <p14:tracePt t="251275" x="1384300" y="4251325"/>
          <p14:tracePt t="251308" x="1411288" y="4224338"/>
          <p14:tracePt t="251341" x="1455738" y="4135438"/>
          <p14:tracePt t="251375" x="1482725" y="4044950"/>
          <p14:tracePt t="251408" x="1509713" y="4000500"/>
          <p14:tracePt t="251442" x="1517650" y="3973513"/>
          <p14:tracePt t="251489" x="1517650" y="3938588"/>
          <p14:tracePt t="251512" x="1517650" y="3911600"/>
          <p14:tracePt t="251544" x="1509713" y="3894138"/>
          <p14:tracePt t="251575" x="1482725" y="3867150"/>
          <p14:tracePt t="251608" x="1455738" y="3849688"/>
          <p14:tracePt t="251641" x="1428750" y="3849688"/>
          <p14:tracePt t="251675" x="1411288" y="3849688"/>
          <p14:tracePt t="251705" x="1401763" y="3849688"/>
          <p14:tracePt t="251739" x="1384300" y="3867150"/>
          <p14:tracePt t="251825" x="1366838" y="3911600"/>
          <p14:tracePt t="251859" x="1366838" y="3938588"/>
          <p14:tracePt t="251892" x="1366838" y="3965575"/>
          <p14:tracePt t="251925" x="1374775" y="3992563"/>
          <p14:tracePt t="251959" x="1384300" y="4000500"/>
          <p14:tracePt t="251973" x="1393825" y="4027488"/>
          <p14:tracePt t="252005" x="1419225" y="4027488"/>
          <p14:tracePt t="252042" x="1438275" y="4027488"/>
          <p14:tracePt t="252075" x="1465263" y="4027488"/>
          <p14:tracePt t="252108" x="1500188" y="4010025"/>
          <p14:tracePt t="252141" x="1527175" y="3992563"/>
          <p14:tracePt t="252175" x="1536700" y="3983038"/>
          <p14:tracePt t="252205" x="1562100" y="3956050"/>
          <p14:tracePt t="252239" x="1589088" y="3929063"/>
          <p14:tracePt t="252262" x="1589088" y="3902075"/>
          <p14:tracePt t="252292" x="1589088" y="3884613"/>
          <p14:tracePt t="252342" x="1581150" y="3867150"/>
          <p14:tracePt t="252425" x="1554163" y="3857625"/>
          <p14:tracePt t="252458" x="1536700" y="3857625"/>
          <p14:tracePt t="252489" x="1490663" y="3876675"/>
          <p14:tracePt t="252512" x="1473200" y="3884613"/>
          <p14:tracePt t="252542" x="1465263" y="3884613"/>
          <p14:tracePt t="252575" x="1455738" y="3884613"/>
          <p14:tracePt t="252608" x="1428750" y="3902075"/>
          <p14:tracePt t="252642" x="1411288" y="3929063"/>
          <p14:tracePt t="252675" x="1393825" y="3948113"/>
          <p14:tracePt t="252705" x="1384300" y="3973513"/>
          <p14:tracePt t="252755" x="1384300" y="4000500"/>
          <p14:tracePt t="252776" x="1384300" y="4027488"/>
          <p14:tracePt t="252808" x="1384300" y="4037013"/>
          <p14:tracePt t="252858" x="1401763" y="4037013"/>
          <p14:tracePt t="252909" x="1428750" y="4044950"/>
          <p14:tracePt t="252942" x="1455738" y="4044950"/>
          <p14:tracePt t="252989" x="1473200" y="4037013"/>
          <p14:tracePt t="253013" x="1490663" y="4019550"/>
          <p14:tracePt t="253042" x="1500188" y="4019550"/>
          <p14:tracePt t="253125" x="1509713" y="4000500"/>
          <p14:tracePt t="253192" x="1517650" y="3992563"/>
          <p14:tracePt t="253239" x="1517650" y="3973513"/>
          <p14:tracePt t="253358" x="1544638" y="3973513"/>
          <p14:tracePt t="254042" x="1616075" y="3965575"/>
          <p14:tracePt t="254075" x="1652588" y="3948113"/>
          <p14:tracePt t="254108" x="1687513" y="3938588"/>
          <p14:tracePt t="254142" x="1697038" y="3938588"/>
          <p14:tracePt t="254175" x="1714500" y="3938588"/>
          <p14:tracePt t="254261" x="1724025" y="3938588"/>
          <p14:tracePt t="254308" x="1724025" y="3929063"/>
          <p14:tracePt t="254392" x="1724025" y="3921125"/>
          <p14:tracePt t="254542" x="1704975" y="3894138"/>
          <p14:tracePt t="254642" x="1679575" y="3830638"/>
          <p14:tracePt t="254675" x="1670050" y="3830638"/>
          <p14:tracePt t="254690" x="1652588" y="3830638"/>
          <p14:tracePt t="254722" x="1625600" y="3830638"/>
          <p14:tracePt t="254756" x="1616075" y="3830638"/>
          <p14:tracePt t="254778" x="1598613" y="3813175"/>
          <p14:tracePt t="254809" x="1571625" y="3813175"/>
          <p14:tracePt t="254842" x="1544638" y="3813175"/>
          <p14:tracePt t="254876" x="1517650" y="3822700"/>
          <p14:tracePt t="254909" x="1473200" y="3849688"/>
          <p14:tracePt t="254942" x="1455738" y="3857625"/>
          <p14:tracePt t="254956" x="1411288" y="3876675"/>
          <p14:tracePt t="254989" x="1401763" y="3884613"/>
          <p14:tracePt t="255012" x="1393825" y="3884613"/>
          <p14:tracePt t="255058" x="1357313" y="3921125"/>
          <p14:tracePt t="255092" x="1347788" y="3929063"/>
          <p14:tracePt t="255125" x="1374775" y="3911600"/>
          <p14:tracePt t="255409" x="1401763" y="3894138"/>
          <p14:tracePt t="255442" x="1428750" y="3876675"/>
          <p14:tracePt t="255475" x="1438275" y="3876675"/>
          <p14:tracePt t="255528" x="1455738" y="3849688"/>
          <p14:tracePt t="255576" x="1465263" y="3830638"/>
          <p14:tracePt t="255625" x="1473200" y="3813175"/>
          <p14:tracePt t="255659" x="1482725" y="3786188"/>
          <p14:tracePt t="255692" x="1482725" y="3805238"/>
          <p14:tracePt t="256295" x="1482725" y="3830638"/>
          <p14:tracePt t="256342" x="1482725" y="3857625"/>
          <p14:tracePt t="256375" x="1482725" y="3867150"/>
          <p14:tracePt t="256409" x="1482725" y="3884613"/>
          <p14:tracePt t="256442" x="1482725" y="3902075"/>
          <p14:tracePt t="256457" x="1482725" y="3929063"/>
          <p14:tracePt t="256506" x="1482725" y="3938588"/>
          <p14:tracePt t="256528" x="1482725" y="3948113"/>
          <p14:tracePt t="256659" x="1500188" y="3938588"/>
          <p14:tracePt t="257076" x="1527175" y="3911600"/>
          <p14:tracePt t="257109" x="1536700" y="3894138"/>
          <p14:tracePt t="257142" x="1536700" y="3876675"/>
          <p14:tracePt t="257295" x="1544638" y="3876675"/>
          <p14:tracePt t="257326" x="1544638" y="3857625"/>
          <p14:tracePt t="257442" x="1536700" y="3849688"/>
          <p14:tracePt t="257609" x="1517650" y="3849688"/>
          <p14:tracePt t="257942" x="1509713" y="3857625"/>
          <p14:tracePt t="257957" x="1500188" y="3876675"/>
          <p14:tracePt t="257989" x="1500188" y="3884613"/>
          <p14:tracePt t="258012" x="1490663" y="3902075"/>
          <p14:tracePt t="258092" x="1465263" y="3948113"/>
          <p14:tracePt t="258126" x="1465263" y="3956050"/>
          <p14:tracePt t="258159" x="1438275" y="3983038"/>
          <p14:tracePt t="258295" x="1428750" y="4000500"/>
          <p14:tracePt t="258326" x="1428750" y="3992563"/>
          <p14:tracePt t="259059" x="1446213" y="3965575"/>
          <p14:tracePt t="259092" x="1465263" y="3956050"/>
          <p14:tracePt t="259126" x="1490663" y="3921125"/>
          <p14:tracePt t="259159" x="1517650" y="3902075"/>
          <p14:tracePt t="259192" x="1527175" y="3884613"/>
          <p14:tracePt t="259223" x="1536700" y="3884613"/>
          <p14:tracePt t="259326" x="1536700" y="3894138"/>
          <p14:tracePt t="259376" x="1562100" y="3884613"/>
          <p14:tracePt t="259459" x="1581150" y="3884613"/>
          <p14:tracePt t="259490" x="1598613" y="3884613"/>
          <p14:tracePt t="259513" x="1608138" y="3884613"/>
          <p14:tracePt t="259593" x="1625600" y="3884613"/>
          <p14:tracePt t="259809" x="1652588" y="3884613"/>
          <p14:tracePt t="259926" x="1670050" y="3894138"/>
          <p14:tracePt t="260006" x="1687513" y="3894138"/>
          <p14:tracePt t="260029" x="1697038" y="3894138"/>
          <p14:tracePt t="260059" x="1724025" y="3894138"/>
          <p14:tracePt t="260142" x="1741488" y="3894138"/>
          <p14:tracePt t="260176" x="1741488" y="3911600"/>
          <p14:tracePt t="260490" x="1731963" y="3911600"/>
          <p14:tracePt t="261412" x="1714500" y="3921125"/>
          <p14:tracePt t="261893" x="1687513" y="3948113"/>
          <p14:tracePt t="261926" x="1652588" y="3983038"/>
          <p14:tracePt t="261960" x="1643063" y="3992563"/>
          <p14:tracePt t="262007" x="1625600" y="4010025"/>
          <p14:tracePt t="262029" x="1608138" y="4027488"/>
          <p14:tracePt t="262059" x="1598613" y="4027488"/>
          <p14:tracePt t="262093" x="1571625" y="4064000"/>
          <p14:tracePt t="262226" x="1562100" y="4071938"/>
          <p14:tracePt t="262246" x="1544638" y="4081463"/>
          <p14:tracePt t="262309" x="1536700" y="4090988"/>
          <p14:tracePt t="262343" x="1517650" y="4090988"/>
          <p14:tracePt t="262376" x="1500188" y="4090988"/>
          <p14:tracePt t="262427" x="1473200" y="4108450"/>
          <p14:tracePt t="262460" x="1455738" y="4108450"/>
          <p14:tracePt t="262490" x="1428750" y="4108450"/>
          <p14:tracePt t="262513" x="1401763" y="4108450"/>
          <p14:tracePt t="262545" x="1384300" y="4108450"/>
          <p14:tracePt t="262576" x="1347788" y="4108450"/>
          <p14:tracePt t="262610" x="1303338" y="4108450"/>
          <p14:tracePt t="262643" x="1250950" y="4108450"/>
          <p14:tracePt t="262676" x="1223963" y="4108450"/>
          <p14:tracePt t="262710" x="1204913" y="4108450"/>
          <p14:tracePt t="262740" x="1179513" y="4108450"/>
          <p14:tracePt t="262763" x="1160463" y="4108450"/>
          <p14:tracePt t="262795" x="1133475" y="4125913"/>
          <p14:tracePt t="262826" x="1116013" y="4143375"/>
          <p14:tracePt t="262859" x="1098550" y="4152900"/>
          <p14:tracePt t="262893" x="1089025" y="4170363"/>
          <p14:tracePt t="262926" x="1062038" y="4187825"/>
          <p14:tracePt t="262960" x="1044575" y="4214813"/>
          <p14:tracePt t="262991" x="1027113" y="4224338"/>
          <p14:tracePt t="263013" x="1000125" y="4251325"/>
          <p14:tracePt t="263046" x="982663" y="4278313"/>
          <p14:tracePt t="263077" x="973138" y="4305300"/>
          <p14:tracePt t="263109" x="973138" y="4322763"/>
          <p14:tracePt t="263143" x="973138" y="4340225"/>
          <p14:tracePt t="263176" x="973138" y="4349750"/>
          <p14:tracePt t="263240" x="990600" y="4402138"/>
          <p14:tracePt t="263263" x="1017588" y="4429125"/>
          <p14:tracePt t="263295" x="1062038" y="4438650"/>
          <p14:tracePt t="263327" x="1116013" y="4438650"/>
          <p14:tracePt t="263360" x="1143000" y="4429125"/>
          <p14:tracePt t="263393" x="1179513" y="4429125"/>
          <p14:tracePt t="263426" x="1214438" y="4421188"/>
          <p14:tracePt t="263460" x="1250950" y="4402138"/>
          <p14:tracePt t="263490" x="1285875" y="4384675"/>
          <p14:tracePt t="263513" x="1312863" y="4367213"/>
          <p14:tracePt t="263546" x="1330325" y="4367213"/>
          <p14:tracePt t="263576" x="1347788" y="4367213"/>
          <p14:tracePt t="263610" x="1374775" y="4367213"/>
          <p14:tracePt t="263643" x="1393825" y="4367213"/>
          <p14:tracePt t="263676" x="1419225" y="4384675"/>
          <p14:tracePt t="263710" x="1438275" y="4384675"/>
          <p14:tracePt t="263740" x="1482725" y="4402138"/>
          <p14:tracePt t="263763" x="1517650" y="4411663"/>
          <p14:tracePt t="263796" x="1562100" y="4438650"/>
          <p14:tracePt t="263827" x="1625600" y="4465638"/>
          <p14:tracePt t="263860" x="1652588" y="4465638"/>
          <p14:tracePt t="263893" x="1670050" y="4465638"/>
          <p14:tracePt t="263926" x="1697038" y="4448175"/>
          <p14:tracePt t="263960" x="1714500" y="4438650"/>
          <p14:tracePt t="263991" x="1731963" y="4429125"/>
          <p14:tracePt t="264029" x="1751013" y="4411663"/>
          <p14:tracePt t="264059" x="1758950" y="4402138"/>
          <p14:tracePt t="264093" x="1776413" y="4367213"/>
          <p14:tracePt t="264126" x="1795463" y="4349750"/>
          <p14:tracePt t="264160" x="1795463" y="4322763"/>
          <p14:tracePt t="264193" x="1785938" y="4313238"/>
          <p14:tracePt t="264257" x="1758950" y="4305300"/>
          <p14:tracePt t="264296" x="1731963" y="4295775"/>
          <p14:tracePt t="264326" x="1697038" y="4268788"/>
          <p14:tracePt t="264360" x="1670050" y="4251325"/>
          <p14:tracePt t="264393" x="1598613" y="4241800"/>
          <p14:tracePt t="264427" x="1562100" y="4224338"/>
          <p14:tracePt t="264460" x="1536700" y="4224338"/>
          <p14:tracePt t="264490" x="1473200" y="4251325"/>
          <p14:tracePt t="264513" x="1438275" y="4259263"/>
          <p14:tracePt t="264546" x="1419225" y="4259263"/>
          <p14:tracePt t="264576" x="1401763" y="4259263"/>
          <p14:tracePt t="264626" x="1393825" y="4259263"/>
          <p14:tracePt t="264660" x="1374775" y="4259263"/>
          <p14:tracePt t="264740" x="1347788" y="4268788"/>
          <p14:tracePt t="264763" x="1330325" y="4278313"/>
          <p14:tracePt t="264795" x="1303338" y="4295775"/>
          <p14:tracePt t="264826" x="1276350" y="4322763"/>
          <p14:tracePt t="264860" x="1258888" y="4330700"/>
          <p14:tracePt t="264893" x="1258888" y="4313238"/>
          <p14:tracePt t="265007" x="1276350" y="4286250"/>
          <p14:tracePt t="265030" x="1285875" y="4268788"/>
          <p14:tracePt t="265060" x="1295400" y="4251325"/>
          <p14:tracePt t="265093" x="1295400" y="4233863"/>
          <p14:tracePt t="265127" x="1295400" y="4214813"/>
          <p14:tracePt t="265160" x="1295400" y="4206875"/>
          <p14:tracePt t="265193" x="1285875" y="4224338"/>
          <p14:tracePt t="265410" x="1276350" y="4233863"/>
          <p14:tracePt t="265443" x="1276350" y="4241800"/>
          <p14:tracePt t="265457" x="1268413" y="4259263"/>
          <p14:tracePt t="265490" x="1268413" y="4268788"/>
          <p14:tracePt t="265513" x="1250950" y="4295775"/>
          <p14:tracePt t="265545" x="1241425" y="4322763"/>
          <p14:tracePt t="265576" x="1241425" y="4330700"/>
          <p14:tracePt t="265610" x="1241425" y="4251325"/>
          <p14:tracePt t="265693" x="1258888" y="4197350"/>
          <p14:tracePt t="265726" x="1258888" y="4179888"/>
          <p14:tracePt t="265757" x="1268413" y="4170363"/>
          <p14:tracePt t="265780" x="1276350" y="4268788"/>
          <p14:tracePt t="265893" x="1268413" y="4295775"/>
          <p14:tracePt t="265911" x="1268413" y="4313238"/>
          <p14:tracePt t="265943" x="1268413" y="4322763"/>
          <p14:tracePt t="265958" x="1268413" y="4330700"/>
          <p14:tracePt t="265990" x="1258888" y="4349750"/>
          <p14:tracePt t="266013" x="1250950" y="4305300"/>
          <p14:tracePt t="266110" x="1241425" y="4278313"/>
          <p14:tracePt t="266143" x="1223963" y="4278313"/>
          <p14:tracePt t="266443" x="1214438" y="4268788"/>
          <p14:tracePt t="266458" x="1187450" y="4214813"/>
          <p14:tracePt t="266490" x="1143000" y="4135438"/>
          <p14:tracePt t="266513" x="1108075" y="4108450"/>
          <p14:tracePt t="266546" x="1081088" y="4108450"/>
          <p14:tracePt t="266577" x="1054100" y="4108450"/>
          <p14:tracePt t="266610" x="1027113" y="4108450"/>
          <p14:tracePt t="266644" x="973138" y="4108450"/>
          <p14:tracePt t="266677" x="955675" y="4108450"/>
          <p14:tracePt t="266710" x="911225" y="4098925"/>
          <p14:tracePt t="266740" x="866775" y="4064000"/>
          <p14:tracePt t="266764" x="803275" y="3973513"/>
          <p14:tracePt t="266796" x="768350" y="3929063"/>
          <p14:tracePt t="266827" x="750888" y="3911600"/>
          <p14:tracePt t="266860" x="768350" y="3884613"/>
          <p14:tracePt t="266927" x="785813" y="3876675"/>
          <p14:tracePt t="266960" x="785813" y="3867150"/>
          <p14:tracePt t="267093" x="803275" y="3876675"/>
          <p14:tracePt t="267227" x="822325" y="3876675"/>
          <p14:tracePt t="267247" x="847725" y="3876675"/>
          <p14:tracePt t="267280" x="874713" y="3867150"/>
          <p14:tracePt t="267310" x="901700" y="3830638"/>
          <p14:tracePt t="267344" x="938213" y="3805238"/>
          <p14:tracePt t="267377" x="946150" y="3786188"/>
          <p14:tracePt t="267410" x="938213" y="3786188"/>
          <p14:tracePt t="267594" x="919163" y="3778250"/>
          <p14:tracePt t="267660" x="901700" y="3751263"/>
          <p14:tracePt t="267694" x="893763" y="3724275"/>
          <p14:tracePt t="267740" x="893763" y="3714750"/>
          <p14:tracePt t="267764" x="919163" y="3662363"/>
          <p14:tracePt t="267796" x="928688" y="3643313"/>
          <p14:tracePt t="267827" x="938213" y="3616325"/>
          <p14:tracePt t="267860" x="946150" y="3598863"/>
          <p14:tracePt t="267894" x="955675" y="3589338"/>
          <p14:tracePt t="267927" x="857250" y="3733800"/>
          <p14:tracePt t="268046" x="803275" y="3857625"/>
          <p14:tracePt t="268077" x="768350" y="3956050"/>
          <p14:tracePt t="268110" x="750888" y="4027488"/>
          <p14:tracePt t="268144" x="723900" y="4116388"/>
          <p14:tracePt t="268177" x="714375" y="4187825"/>
          <p14:tracePt t="268210" x="714375" y="4224338"/>
          <p14:tracePt t="268257" x="704850" y="4313238"/>
          <p14:tracePt t="268280" x="687388" y="4367213"/>
          <p14:tracePt t="268310" x="679450" y="4448175"/>
          <p14:tracePt t="268343" x="679450" y="4500563"/>
          <p14:tracePt t="268377" x="660400" y="4591050"/>
          <p14:tracePt t="268410" x="652463" y="4662488"/>
          <p14:tracePt t="268444" x="652463" y="4714875"/>
          <p14:tracePt t="268493" x="652463" y="4759325"/>
          <p14:tracePt t="268524" x="652463" y="4786313"/>
          <p14:tracePt t="268547" x="652463" y="4813300"/>
          <p14:tracePt t="268594" x="660400" y="4840288"/>
          <p14:tracePt t="268627" x="687388" y="4921250"/>
          <p14:tracePt t="268660" x="714375" y="5019675"/>
          <p14:tracePt t="268694" x="723900" y="5091113"/>
          <p14:tracePt t="268724" x="723900" y="5170488"/>
          <p14:tracePt t="268757" x="704850" y="5278438"/>
          <p14:tracePt t="268780" x="696913" y="5357813"/>
          <p14:tracePt t="268810" x="679450" y="5429250"/>
          <p14:tracePt t="268844" x="679450" y="5448300"/>
          <p14:tracePt t="268877" x="679450" y="5500688"/>
          <p14:tracePt t="268927" x="679450" y="5591175"/>
          <p14:tracePt t="268961" x="704850" y="5500688"/>
          <p14:tracePt t="269060" x="741363" y="5384800"/>
          <p14:tracePt t="269094" x="750888" y="5349875"/>
          <p14:tracePt t="269111" x="768350" y="5233988"/>
          <p14:tracePt t="269144" x="803275" y="4983163"/>
          <p14:tracePt t="269177" x="830263" y="4768850"/>
          <p14:tracePt t="269211" x="847725" y="4679950"/>
          <p14:tracePt t="269257" x="857250" y="4554538"/>
          <p14:tracePt t="269280" x="874713" y="4322763"/>
          <p14:tracePt t="269313" x="893763" y="4197350"/>
          <p14:tracePt t="269344" x="901700" y="4037013"/>
          <p14:tracePt t="269377" x="866775" y="3938588"/>
          <p14:tracePt t="269411" x="847725" y="3894138"/>
          <p14:tracePt t="269444" x="839788" y="3884613"/>
          <p14:tracePt t="269458" x="839788" y="3857625"/>
          <p14:tracePt t="269644" x="847725" y="3840163"/>
          <p14:tracePt t="269677" x="847725" y="3830638"/>
          <p14:tracePt t="269711" x="866775" y="3822700"/>
          <p14:tracePt t="269811" x="874713" y="3822700"/>
          <p14:tracePt t="269844" x="893763" y="3822700"/>
          <p14:tracePt t="269910" x="901700" y="3813175"/>
          <p14:tracePt t="269944" x="911225" y="3805238"/>
          <p14:tracePt t="269958" x="946150" y="3768725"/>
          <p14:tracePt t="269991" x="1017588" y="3733800"/>
          <p14:tracePt t="270014" x="1054100" y="3706813"/>
          <p14:tracePt t="270046" x="1089025" y="3697288"/>
          <p14:tracePt t="270078" x="1179513" y="3687763"/>
          <p14:tracePt t="270111" x="1303338" y="3652838"/>
          <p14:tracePt t="270144" x="1428750" y="3625850"/>
          <p14:tracePt t="270177" x="1500188" y="3616325"/>
          <p14:tracePt t="270211" x="1527175" y="3616325"/>
          <p14:tracePt t="270241" x="1544638" y="3625850"/>
          <p14:tracePt t="270279" x="1581150" y="3662363"/>
          <p14:tracePt t="270311" x="1608138" y="3697288"/>
          <p14:tracePt t="270344" x="1625600" y="3714750"/>
          <p14:tracePt t="270377" x="1633538" y="3724275"/>
          <p14:tracePt t="270461" x="1643063" y="3733800"/>
          <p14:tracePt t="270491" x="1643063" y="3751263"/>
          <p14:tracePt t="270610" x="1652588" y="3751263"/>
          <p14:tracePt t="270661" x="1660525" y="3759200"/>
          <p14:tracePt t="270774" x="1687513" y="3733800"/>
          <p14:tracePt t="270844" x="1714500" y="3697288"/>
          <p14:tracePt t="270877" x="1714500" y="3670300"/>
          <p14:tracePt t="270911" x="1714500" y="3652838"/>
          <p14:tracePt t="270944" x="1724025" y="3635375"/>
          <p14:tracePt t="270991" x="1724025" y="3625850"/>
          <p14:tracePt t="271014" x="1704975" y="3697288"/>
          <p14:tracePt t="271160" x="1697038" y="3813175"/>
          <p14:tracePt t="271194" x="1679575" y="3867150"/>
          <p14:tracePt t="271227" x="1679575" y="3894138"/>
          <p14:tracePt t="271274" x="1679575" y="3911600"/>
          <p14:tracePt t="271297" x="1679575" y="3938588"/>
          <p14:tracePt t="271327" x="1679575" y="3965575"/>
          <p14:tracePt t="271361" x="1679575" y="3983038"/>
          <p14:tracePt t="271394" x="1679575" y="3992563"/>
          <p14:tracePt t="271427" x="1679575" y="3973513"/>
          <p14:tracePt t="271944" x="1679575" y="3983038"/>
          <p14:tracePt t="278378" x="1697038" y="3965575"/>
          <p14:tracePt t="278895" x="1697038" y="3948113"/>
          <p14:tracePt t="278928" x="1704975" y="3929063"/>
          <p14:tracePt t="278962" x="1704975" y="3921125"/>
          <p14:tracePt t="279025" x="1704975" y="3902075"/>
          <p14:tracePt t="279048" x="1714500" y="3884613"/>
          <p14:tracePt t="279079" x="1714500" y="3876675"/>
          <p14:tracePt t="279111" x="1714500" y="3857625"/>
          <p14:tracePt t="280945" x="1714500" y="3867150"/>
          <p14:tracePt t="282259" x="1758950" y="3830638"/>
          <p14:tracePt t="282879" x="1839913" y="3813175"/>
          <p14:tracePt t="282912" x="1874838" y="3813175"/>
          <p14:tracePt t="282946" x="1901825" y="3813175"/>
          <p14:tracePt t="282963" x="2000250" y="3813175"/>
          <p14:tracePt t="282993" x="2152650" y="3849688"/>
          <p14:tracePt t="283026" x="2268538" y="3876675"/>
          <p14:tracePt t="283049" x="2347913" y="3921125"/>
          <p14:tracePt t="283079" x="2374900" y="3929063"/>
          <p14:tracePt t="283112" x="2384425" y="3948113"/>
          <p14:tracePt t="283146" x="2384425" y="3956050"/>
          <p14:tracePt t="283195" x="2384425" y="3983038"/>
          <p14:tracePt t="283246" x="2384425" y="4000500"/>
          <p14:tracePt t="283276" x="2384425" y="4010025"/>
          <p14:tracePt t="285079" x="2322513" y="4037013"/>
          <p14:tracePt t="285196" x="2214563" y="4071938"/>
          <p14:tracePt t="285229" x="2179638" y="4090988"/>
          <p14:tracePt t="285259" x="2125663" y="4116388"/>
          <p14:tracePt t="285282" x="1919288" y="4170363"/>
          <p14:tracePt t="285315" x="1608138" y="4259263"/>
          <p14:tracePt t="285346" x="1554163" y="4268788"/>
          <p14:tracePt t="285379" x="1554163" y="4224338"/>
          <p14:tracePt t="285463" x="1571625" y="4179888"/>
          <p14:tracePt t="285509" x="1571625" y="4152900"/>
          <p14:tracePt t="285532" x="1581150" y="4125913"/>
          <p14:tracePt t="285565" x="1581150" y="4108450"/>
          <p14:tracePt t="285782" x="1598613" y="4108450"/>
          <p14:tracePt t="285815" x="1598613" y="4090988"/>
          <p14:tracePt t="285896" x="1598613" y="4071938"/>
          <p14:tracePt t="285929" x="1598613" y="4064000"/>
          <p14:tracePt t="285963" x="1616075" y="4071938"/>
          <p14:tracePt t="286010" x="1633538" y="4071938"/>
          <p14:tracePt t="286043" x="1633538" y="4064000"/>
          <p14:tracePt t="286082" x="1652588" y="4037013"/>
          <p14:tracePt t="286129" x="1660525" y="4019550"/>
          <p14:tracePt t="286162" x="1660525" y="4010025"/>
          <p14:tracePt t="286298" x="1660525" y="4000500"/>
          <p14:tracePt t="287510" x="1679575" y="4000500"/>
          <p14:tracePt t="287663" x="1704975" y="4000500"/>
          <p14:tracePt t="287696" x="1714500" y="4000500"/>
          <p14:tracePt t="291310" x="1803400" y="4010025"/>
          <p14:tracePt t="291663" x="1812925" y="4010025"/>
          <p14:tracePt t="300614" x="1785938" y="4010025"/>
          <p14:tracePt t="300747" x="1768475" y="4019550"/>
          <p14:tracePt t="300778" x="1751013" y="4019550"/>
          <p14:tracePt t="300881" x="1731963" y="4019550"/>
          <p14:tracePt t="300914" x="1714500" y="4019550"/>
          <p14:tracePt t="300947" x="1714500" y="4027488"/>
          <p14:tracePt t="300965" x="1704975" y="4027488"/>
          <p14:tracePt t="301014" x="1697038" y="4027488"/>
          <p14:tracePt t="301061" x="1679575" y="4037013"/>
          <p14:tracePt t="301214" x="1652588" y="4027488"/>
          <p14:tracePt t="301281" x="1625600" y="4027488"/>
          <p14:tracePt t="301311" x="1589088" y="4027488"/>
          <p14:tracePt t="301334" x="1544638" y="4010025"/>
          <p14:tracePt t="301364" x="1509713" y="3983038"/>
          <p14:tracePt t="301397" x="1490663" y="3965575"/>
          <p14:tracePt t="301431" x="1446213" y="3938588"/>
          <p14:tracePt t="301464" x="1419225" y="3911600"/>
          <p14:tracePt t="301497" x="1401763" y="3894138"/>
          <p14:tracePt t="301528" x="1384300" y="3884613"/>
          <p14:tracePt t="301598" x="1347788" y="3876675"/>
          <p14:tracePt t="301631" x="1330325" y="3876675"/>
          <p14:tracePt t="301697" x="1322388" y="3876675"/>
          <p14:tracePt t="301764" x="1303338" y="3884613"/>
          <p14:tracePt t="301795" x="1303338" y="3894138"/>
          <p14:tracePt t="301817" x="1303338" y="3902075"/>
          <p14:tracePt t="301850" x="1303338" y="3929063"/>
          <p14:tracePt t="301898" x="1303338" y="3948113"/>
          <p14:tracePt t="301931" x="1312863" y="3973513"/>
          <p14:tracePt t="301965" x="1312863" y="4000500"/>
          <p14:tracePt t="301998" x="1322388" y="4019550"/>
          <p14:tracePt t="302028" x="1322388" y="4037013"/>
          <p14:tracePt t="302051" x="1330325" y="4081463"/>
          <p14:tracePt t="302147" x="1339850" y="4108450"/>
          <p14:tracePt t="302181" x="1339850" y="4135438"/>
          <p14:tracePt t="302248" x="1330325" y="4152900"/>
          <p14:tracePt t="302278" x="1312863" y="4170363"/>
          <p14:tracePt t="302311" x="1295400" y="4179888"/>
          <p14:tracePt t="302398" x="1268413" y="4197350"/>
          <p14:tracePt t="302431" x="1241425" y="4214813"/>
          <p14:tracePt t="302464" x="1214438" y="4214813"/>
          <p14:tracePt t="302497" x="1196975" y="4224338"/>
          <p14:tracePt t="302528" x="1179513" y="4233863"/>
          <p14:tracePt t="302551" x="1160463" y="4241800"/>
          <p14:tracePt t="302584" x="1125538" y="4268788"/>
          <p14:tracePt t="302614" x="1108075" y="4286250"/>
          <p14:tracePt t="302647" x="1089025" y="4295775"/>
          <p14:tracePt t="302681" x="1071563" y="4305300"/>
          <p14:tracePt t="302714" x="1017588" y="4330700"/>
          <p14:tracePt t="302748" x="990600" y="4330700"/>
          <p14:tracePt t="302795" x="973138" y="4330700"/>
          <p14:tracePt t="302802" x="919163" y="4340225"/>
          <p14:tracePt t="302834" x="822325" y="4367213"/>
          <p14:tracePt t="302864" x="723900" y="4394200"/>
          <p14:tracePt t="302898" x="625475" y="4394200"/>
          <p14:tracePt t="302931" x="581025" y="4394200"/>
          <p14:tracePt t="302965" x="554038" y="4394200"/>
          <p14:tracePt t="302999" x="517525" y="4394200"/>
          <p14:tracePt t="303045" x="509588" y="4394200"/>
          <p14:tracePt t="303052" x="500063" y="4394200"/>
          <p14:tracePt t="303084" x="490538" y="4394200"/>
          <p14:tracePt t="303114" x="482600" y="4384675"/>
          <p14:tracePt t="303148" x="473075" y="4384675"/>
          <p14:tracePt t="303181" x="455613" y="4384675"/>
          <p14:tracePt t="303328" x="446088" y="4384675"/>
          <p14:tracePt t="303364" x="465138" y="4367213"/>
          <p14:tracePt t="303698" x="473075" y="4357688"/>
          <p14:tracePt t="303731" x="482600" y="4357688"/>
          <p14:tracePt t="303764" x="490538" y="4357688"/>
          <p14:tracePt t="303812" x="527050" y="4357688"/>
          <p14:tracePt t="303834" x="544513" y="4357688"/>
          <p14:tracePt t="303864" x="571500" y="4357688"/>
          <p14:tracePt t="303898" x="615950" y="4357688"/>
          <p14:tracePt t="303931" x="642938" y="4357688"/>
          <p14:tracePt t="303965" x="652463" y="4367213"/>
          <p14:tracePt t="304881" x="679450" y="4349750"/>
          <p14:tracePt t="305215" x="723900" y="4340225"/>
          <p14:tracePt t="305248" x="741363" y="4340225"/>
          <p14:tracePt t="305278" x="768350" y="4322763"/>
          <p14:tracePt t="305312" x="830263" y="4313238"/>
          <p14:tracePt t="305335" x="901700" y="4305300"/>
          <p14:tracePt t="305365" x="919163" y="4305300"/>
          <p14:tracePt t="305398" x="938213" y="4286250"/>
          <p14:tracePt t="305465" x="990600" y="4268788"/>
          <p14:tracePt t="305498" x="1009650" y="4259263"/>
          <p14:tracePt t="305529" x="1017588" y="4259263"/>
          <p14:tracePt t="305551" x="1054100" y="4241800"/>
          <p14:tracePt t="305615" x="1071563" y="4224338"/>
          <p14:tracePt t="305648" x="1089025" y="4224338"/>
          <p14:tracePt t="305681" x="1116013" y="4224338"/>
          <p14:tracePt t="305732" x="1133475" y="4224338"/>
          <p14:tracePt t="305795" x="1152525" y="4224338"/>
          <p14:tracePt t="305818" x="1179513" y="4233863"/>
          <p14:tracePt t="305851" x="1204913" y="4259263"/>
          <p14:tracePt t="305881" x="1223963" y="4259263"/>
          <p14:tracePt t="305915" x="1241425" y="4286250"/>
          <p14:tracePt t="305965" x="1241425" y="4313238"/>
          <p14:tracePt t="305999" x="1241425" y="4330700"/>
          <p14:tracePt t="306028" x="1231900" y="4349750"/>
          <p14:tracePt t="306052" x="1231900" y="4367213"/>
          <p14:tracePt t="306101" x="1214438" y="4376738"/>
          <p14:tracePt t="306131" x="1214438" y="4384675"/>
          <p14:tracePt t="306215" x="1196975" y="4402138"/>
          <p14:tracePt t="306295" x="1196975" y="4411663"/>
          <p14:tracePt t="306321" x="1204913" y="4376738"/>
          <p14:tracePt t="306532" x="1231900" y="4349750"/>
          <p14:tracePt t="306568" x="1241425" y="4305300"/>
          <p14:tracePt t="306599" x="1258888" y="4259263"/>
          <p14:tracePt t="306632" x="1258888" y="4233863"/>
          <p14:tracePt t="306665" x="1258888" y="4224338"/>
          <p14:tracePt t="306835" x="1241425" y="4251325"/>
          <p14:tracePt t="306966" x="1241425" y="4268788"/>
          <p14:tracePt t="306999" x="1231900" y="4268788"/>
          <p14:tracePt t="307045" x="1223963" y="4295775"/>
          <p14:tracePt t="307068" x="1204913" y="4313238"/>
          <p14:tracePt t="307100" x="1187450" y="4340225"/>
          <p14:tracePt t="307132" x="1187450" y="4367213"/>
          <p14:tracePt t="307165" x="1187450" y="4394200"/>
          <p14:tracePt t="307199" x="1179513" y="4411663"/>
          <p14:tracePt t="307232" x="1179513" y="4421188"/>
          <p14:tracePt t="307262" x="1169988" y="4421188"/>
          <p14:tracePt t="307295" x="1169988" y="4438650"/>
          <p14:tracePt t="307336" x="1169988" y="4456113"/>
          <p14:tracePt t="307382" x="1179513" y="4483100"/>
          <p14:tracePt t="307415" x="1204913" y="4510088"/>
          <p14:tracePt t="307449" x="1214438" y="4510088"/>
          <p14:tracePt t="307467" x="1214438" y="4500563"/>
          <p14:tracePt t="308102" x="1214438" y="4492625"/>
          <p14:tracePt t="308329" x="1214438" y="4473575"/>
          <p14:tracePt t="308349" x="1214438" y="4465638"/>
          <p14:tracePt t="308632" x="1187450" y="4465638"/>
          <p14:tracePt t="310685" x="1196975" y="4456113"/>
          <p14:tracePt t="311432" x="1204913" y="4448175"/>
          <p14:tracePt t="311601" x="1214438" y="4448175"/>
          <p14:tracePt t="315218" x="1231900" y="4429125"/>
          <p14:tracePt t="315799" x="1241425" y="4421188"/>
          <p14:tracePt t="315835" x="1268413" y="4411663"/>
          <p14:tracePt t="315900" x="1285875" y="4402138"/>
          <p14:tracePt t="315933" x="1285875" y="4411663"/>
          <p14:tracePt t="316283" x="1276350" y="4421188"/>
          <p14:tracePt t="316899" x="1285875" y="4394200"/>
          <p14:tracePt t="317149" x="1295400" y="4367213"/>
          <p14:tracePt t="317183" x="1285875" y="4278313"/>
          <p14:tracePt t="317216" x="1258888" y="4197350"/>
          <p14:tracePt t="317250" x="1241425" y="4179888"/>
          <p14:tracePt t="317280" x="1241425" y="4170363"/>
          <p14:tracePt t="317313" x="1241425" y="4233863"/>
          <p14:tracePt t="317516" x="1241425" y="4268788"/>
          <p14:tracePt t="317547" x="1241425" y="4313238"/>
          <p14:tracePt t="317569" x="1241425" y="4330700"/>
          <p14:tracePt t="317602" x="1241425" y="4340225"/>
          <p14:tracePt t="317633" x="1241425" y="4349750"/>
          <p14:tracePt t="317700" x="1231900" y="4367213"/>
          <p14:tracePt t="317783" x="1223963" y="4411663"/>
          <p14:tracePt t="317813" x="1223963" y="4438650"/>
          <p14:tracePt t="317836" x="1223963" y="4456113"/>
          <p14:tracePt t="317869" x="1231900" y="4429125"/>
          <p14:tracePt t="318000" x="1258888" y="4402138"/>
          <p14:tracePt t="318033" x="1268413" y="4384675"/>
          <p14:tracePt t="318063" x="1276350" y="4357688"/>
          <p14:tracePt t="318086" x="1276350" y="4340225"/>
          <p14:tracePt t="318133" x="1276350" y="4322763"/>
          <p14:tracePt t="318166" x="1276350" y="4305300"/>
          <p14:tracePt t="318233" x="1295400" y="4305300"/>
          <p14:tracePt t="319016" x="1303338" y="4305300"/>
          <p14:tracePt t="319047" x="1330325" y="4305300"/>
          <p14:tracePt t="319150" x="1339850" y="4295775"/>
          <p14:tracePt t="319183" x="1347788" y="4295775"/>
          <p14:tracePt t="319313" x="1366838" y="4295775"/>
          <p14:tracePt t="319336" x="1393825" y="4295775"/>
          <p14:tracePt t="319366" x="1419225" y="4295775"/>
          <p14:tracePt t="319400" x="1428750" y="4295775"/>
          <p14:tracePt t="319433" x="1455738" y="4295775"/>
          <p14:tracePt t="319533" x="1473200" y="4295775"/>
          <p14:tracePt t="319564" x="1500188" y="4286250"/>
          <p14:tracePt t="319586" x="1527175" y="4286250"/>
          <p14:tracePt t="319617" x="1562100" y="4286250"/>
          <p14:tracePt t="319650" x="1598613" y="4278313"/>
          <p14:tracePt t="319683" x="1679575" y="4241800"/>
          <p14:tracePt t="319716" x="1741488" y="4214813"/>
          <p14:tracePt t="319750" x="1758950" y="4206875"/>
          <p14:tracePt t="319783" x="1776413" y="4187825"/>
          <p14:tracePt t="319836" x="1776413" y="4179888"/>
          <p14:tracePt t="319869" x="1776413" y="4162425"/>
          <p14:tracePt t="319900" x="1776413" y="4143375"/>
          <p14:tracePt t="319933" x="1776413" y="4135438"/>
          <p14:tracePt t="319967" x="1768475" y="4098925"/>
          <p14:tracePt t="320000" x="1768475" y="4081463"/>
          <p14:tracePt t="320033" x="1758950" y="4064000"/>
          <p14:tracePt t="320080" x="1768475" y="4170363"/>
          <p14:tracePt t="320467" x="1795463" y="4305300"/>
          <p14:tracePt t="320500" x="1812925" y="4384675"/>
          <p14:tracePt t="320533" x="1812925" y="4429125"/>
          <p14:tracePt t="320563" x="1822450" y="4500563"/>
          <p14:tracePt t="320586" x="1866900" y="4643438"/>
          <p14:tracePt t="320619" x="1893888" y="4697413"/>
          <p14:tracePt t="320650" x="1919288" y="4724400"/>
          <p14:tracePt t="320683" x="1946275" y="4724400"/>
          <p14:tracePt t="320716" x="2000250" y="4724400"/>
          <p14:tracePt t="320750" x="2071688" y="4724400"/>
          <p14:tracePt t="320800" x="2116138" y="4741863"/>
          <p14:tracePt t="320820" x="2205038" y="4768850"/>
          <p14:tracePt t="320852" x="2312988" y="4805363"/>
          <p14:tracePt t="320883" x="2339975" y="4805363"/>
          <p14:tracePt t="320917" x="2357438" y="4805363"/>
          <p14:tracePt t="320950" x="2374900" y="4805363"/>
          <p14:tracePt t="321000" x="2411413" y="4795838"/>
          <p14:tracePt t="321033" x="2446338" y="4778375"/>
          <p14:tracePt t="321080" x="2455863" y="4768850"/>
          <p14:tracePt t="321119" x="2465388" y="4733925"/>
          <p14:tracePt t="321167" x="2465388" y="4714875"/>
          <p14:tracePt t="321200" x="2465388" y="4679950"/>
          <p14:tracePt t="321233" x="2465388" y="4662488"/>
          <p14:tracePt t="321267" x="2465388" y="4643438"/>
          <p14:tracePt t="321297" x="2438400" y="4564063"/>
          <p14:tracePt t="321330" x="2411413" y="4527550"/>
          <p14:tracePt t="321353" x="2384425" y="4500563"/>
          <p14:tracePt t="321383" x="2357438" y="4473575"/>
          <p14:tracePt t="321417" x="2330450" y="4456113"/>
          <p14:tracePt t="321450" x="2322513" y="4448175"/>
          <p14:tracePt t="321467" x="2295525" y="4429125"/>
          <p14:tracePt t="321500" x="2259013" y="4421188"/>
          <p14:tracePt t="321534" x="2232025" y="4421188"/>
          <p14:tracePt t="321581" x="2214563" y="4421188"/>
          <p14:tracePt t="321603" x="2187575" y="4421188"/>
          <p14:tracePt t="321633" x="2170113" y="4429125"/>
          <p14:tracePt t="321667" x="2160588" y="4429125"/>
          <p14:tracePt t="321716" x="2143125" y="4429125"/>
          <p14:tracePt t="321750" x="2125663" y="4438650"/>
          <p14:tracePt t="321783" x="2116138" y="4448175"/>
          <p14:tracePt t="321814" x="2108200" y="4456113"/>
          <p14:tracePt t="321852" x="2098675" y="4473575"/>
          <p14:tracePt t="321883" x="2089150" y="4492625"/>
          <p14:tracePt t="321917" x="2081213" y="4527550"/>
          <p14:tracePt t="321950" x="2081213" y="4537075"/>
          <p14:tracePt t="321968" x="2081213" y="4572000"/>
          <p14:tracePt t="322001" x="2081213" y="4608513"/>
          <p14:tracePt t="322034" x="2081213" y="4625975"/>
          <p14:tracePt t="322080" x="2108200" y="4670425"/>
          <p14:tracePt t="322103" x="2125663" y="4687888"/>
          <p14:tracePt t="322133" x="2143125" y="4706938"/>
          <p14:tracePt t="322167" x="2170113" y="4724400"/>
          <p14:tracePt t="322200" x="2197100" y="4751388"/>
          <p14:tracePt t="322233" x="2214563" y="4768850"/>
          <p14:tracePt t="322267" x="2232025" y="4768850"/>
          <p14:tracePt t="322297" x="2251075" y="4786313"/>
          <p14:tracePt t="322320" x="2276475" y="4795838"/>
          <p14:tracePt t="322353" x="2303463" y="4795838"/>
          <p14:tracePt t="322384" x="2322513" y="4805363"/>
          <p14:tracePt t="322417" x="2339975" y="4813300"/>
          <p14:tracePt t="322450" x="2357438" y="4813300"/>
          <p14:tracePt t="322468" x="2384425" y="4813300"/>
          <p14:tracePt t="322500" x="2401888" y="4813300"/>
          <p14:tracePt t="322534" x="2428875" y="4813300"/>
          <p14:tracePt t="322564" x="2446338" y="4813300"/>
          <p14:tracePt t="322587" x="2473325" y="4813300"/>
          <p14:tracePt t="322619" x="2490788" y="4805363"/>
          <p14:tracePt t="322650" x="2500313" y="4805363"/>
          <p14:tracePt t="322683" x="2527300" y="4768850"/>
          <p14:tracePt t="322717" x="2544763" y="4759325"/>
          <p14:tracePt t="322750" x="2554288" y="4733925"/>
          <p14:tracePt t="322784" x="2562225" y="4724400"/>
          <p14:tracePt t="322853" x="2562225" y="4697413"/>
          <p14:tracePt t="322884" x="2562225" y="4662488"/>
          <p14:tracePt t="322917" x="2544763" y="4643438"/>
          <p14:tracePt t="322950" x="2536825" y="4635500"/>
          <p14:tracePt t="322968" x="2517775" y="4616450"/>
          <p14:tracePt t="323001" x="2490788" y="4598988"/>
          <p14:tracePt t="323033" x="2473325" y="4581525"/>
          <p14:tracePt t="323064" x="2455863" y="4581525"/>
          <p14:tracePt t="323087" x="2438400" y="4572000"/>
          <p14:tracePt t="323133" x="2428875" y="4564063"/>
          <p14:tracePt t="323184" x="2419350" y="4554538"/>
          <p14:tracePt t="323234" x="2411413" y="4554538"/>
          <p14:tracePt t="323300" x="2393950" y="4554538"/>
          <p14:tracePt t="323597" x="2374900" y="4572000"/>
          <p14:tracePt t="323854" x="2366963" y="4572000"/>
          <p14:tracePt t="323884" x="2347913" y="4581525"/>
          <p14:tracePt t="324001" x="2347913" y="4591050"/>
          <p14:tracePt t="324034" x="2330450" y="4591050"/>
          <p14:tracePt t="325086" x="2322513" y="4591050"/>
          <p14:tracePt t="325400" x="2312988" y="4608513"/>
          <p14:tracePt t="325667" x="2312988" y="4598988"/>
          <p14:tracePt t="325767" x="2295525" y="4598988"/>
          <p14:tracePt t="326134" x="2276475" y="4608513"/>
          <p14:tracePt t="326167" x="2268538" y="4608513"/>
          <p14:tracePt t="326201" x="2251075" y="4608513"/>
          <p14:tracePt t="326517" x="2232025" y="4616450"/>
          <p14:tracePt t="327064" x="2232025" y="4625975"/>
          <p14:tracePt t="327087" x="2214563" y="4635500"/>
          <p14:tracePt t="327267" x="2205038" y="4652963"/>
          <p14:tracePt t="327603" x="2205038" y="4643438"/>
          <p14:tracePt t="328251" x="2205038" y="4652963"/>
          <p14:tracePt t="328603" x="2205038" y="4643438"/>
          <p14:tracePt t="338688" x="2232025" y="4616450"/>
          <p14:tracePt t="339186" x="2205038" y="4616450"/>
          <p14:tracePt t="339371" x="1714500" y="4805363"/>
          <p14:tracePt t="339719" x="0" y="6234113"/>
          <p14:tracePt t="348320" x="1081088" y="6350000"/>
          <p14:tracePt t="348350" x="1179513" y="6332538"/>
          <p14:tracePt t="348373" x="1268413" y="6286500"/>
          <p14:tracePt t="348404" x="1303338" y="6251575"/>
          <p14:tracePt t="348437" x="1339850" y="6197600"/>
          <p14:tracePt t="348470" x="1374775" y="6054725"/>
          <p14:tracePt t="348504" x="1446213" y="5921375"/>
          <p14:tracePt t="348537" x="1660525" y="5724525"/>
          <p14:tracePt t="348570" x="2054225" y="5510213"/>
          <p14:tracePt t="348600" x="2500313" y="5241925"/>
          <p14:tracePt t="348623" x="3170238" y="4867275"/>
          <p14:tracePt t="348656" x="3983038" y="4545013"/>
          <p14:tracePt t="348686" x="4751388" y="4268788"/>
          <p14:tracePt t="348720" x="5330825" y="4081463"/>
          <p14:tracePt t="348753" x="5581650" y="3929063"/>
          <p14:tracePt t="348787" x="5732463" y="3768725"/>
          <p14:tracePt t="348820" x="5830888" y="3670300"/>
          <p14:tracePt t="348850" x="5884863" y="3571875"/>
          <p14:tracePt t="348873" x="5938838" y="3473450"/>
          <p14:tracePt t="348906" x="5965825" y="3394075"/>
          <p14:tracePt t="348937" x="5992813" y="3330575"/>
          <p14:tracePt t="348970" x="5992813" y="3295650"/>
          <p14:tracePt t="349004" x="5992813" y="3278188"/>
          <p14:tracePt t="349037" x="5992813" y="3251200"/>
          <p14:tracePt t="349070" x="5973763" y="3206750"/>
          <p14:tracePt t="349117" x="5911850" y="3116263"/>
          <p14:tracePt t="349140" x="5840413" y="3027363"/>
          <p14:tracePt t="349170" x="5715000" y="2938463"/>
          <p14:tracePt t="349203" x="5635625" y="2884488"/>
          <p14:tracePt t="349237" x="5581650" y="2857500"/>
          <p14:tracePt t="349270" x="5500688" y="2840038"/>
          <p14:tracePt t="349304" x="5465763" y="2813050"/>
          <p14:tracePt t="349334" x="5411788" y="2786063"/>
          <p14:tracePt t="349356" x="5349875" y="2751138"/>
          <p14:tracePt t="349389" x="5313363" y="2714625"/>
          <p14:tracePt t="349420" x="5286375" y="2697163"/>
          <p14:tracePt t="349453" x="5268913" y="2679700"/>
          <p14:tracePt t="349471" x="5259388" y="2679700"/>
          <p14:tracePt t="349503" x="5241925" y="2670175"/>
          <p14:tracePt t="349537" x="5232400" y="2670175"/>
          <p14:tracePt t="349567" x="5241925" y="2670175"/>
          <p14:tracePt t="349850" x="5251450" y="2687638"/>
          <p14:tracePt t="349874" x="5259388" y="2697163"/>
          <p14:tracePt t="349903" x="5268913" y="2706688"/>
          <p14:tracePt t="349937" x="5278438" y="2714625"/>
          <p14:tracePt t="349970" x="5303838" y="2741613"/>
          <p14:tracePt t="350004" x="5330825" y="2759075"/>
          <p14:tracePt t="350037" x="5340350" y="2759075"/>
          <p14:tracePt t="350087" x="5367338" y="2751138"/>
          <p14:tracePt t="350453" x="5384800" y="2751138"/>
          <p14:tracePt t="350471" x="5411788" y="2732088"/>
          <p14:tracePt t="350503" x="5438775" y="2732088"/>
          <p14:tracePt t="350553" x="5456238" y="2741613"/>
          <p14:tracePt t="350584" x="5492750" y="2751138"/>
          <p14:tracePt t="350607" x="5527675" y="2759075"/>
          <p14:tracePt t="350639" x="5545138" y="2768600"/>
          <p14:tracePt t="350670" x="5554663" y="2778125"/>
          <p14:tracePt t="350720" x="5554663" y="2786063"/>
          <p14:tracePt t="350754" x="5564188" y="2786063"/>
          <p14:tracePt t="351804" x="5581650" y="2813050"/>
          <p14:tracePt t="352420" x="5626100" y="2840038"/>
          <p14:tracePt t="352454" x="5635625" y="2840038"/>
          <p14:tracePt t="352471" x="5670550" y="2840038"/>
          <p14:tracePt t="352504" x="5707063" y="2840038"/>
          <p14:tracePt t="352537" x="5724525" y="2840038"/>
          <p14:tracePt t="352570" x="5751513" y="2840038"/>
          <p14:tracePt t="352640" x="5768975" y="2840038"/>
          <p14:tracePt t="352671" x="5813425" y="2840038"/>
          <p14:tracePt t="353101" x="5857875" y="2840038"/>
          <p14:tracePt t="353124" x="5884863" y="2830513"/>
          <p14:tracePt t="353156" x="5929313" y="2813050"/>
          <p14:tracePt t="353187" x="5956300" y="2795588"/>
          <p14:tracePt t="353221" x="5973763" y="2795588"/>
          <p14:tracePt t="353271" x="5992813" y="2786063"/>
          <p14:tracePt t="353304" x="6010275" y="2786063"/>
          <p14:tracePt t="357021" x="5946775" y="2803525"/>
          <p14:tracePt t="357102" x="5857875" y="2813050"/>
          <p14:tracePt t="357125" x="5768975" y="2813050"/>
          <p14:tracePt t="357157" x="5688013" y="2822575"/>
          <p14:tracePt t="357188" x="5653088" y="2830513"/>
          <p14:tracePt t="357221" x="5616575" y="2840038"/>
          <p14:tracePt t="357254" x="5581650" y="2857500"/>
          <p14:tracePt t="357287" x="5564188" y="2884488"/>
          <p14:tracePt t="357321" x="5537200" y="2884488"/>
          <p14:tracePt t="357351" x="5510213" y="2901950"/>
          <p14:tracePt t="357374" x="5465763" y="2928938"/>
          <p14:tracePt t="357407" x="5438775" y="2955925"/>
          <p14:tracePt t="357437" x="5411788" y="2973388"/>
          <p14:tracePt t="357471" x="5394325" y="3000375"/>
          <p14:tracePt t="357505" x="5384800" y="3017838"/>
          <p14:tracePt t="357538" x="5375275" y="3044825"/>
          <p14:tracePt t="357571" x="5367338" y="3054350"/>
          <p14:tracePt t="357601" x="5367338" y="3071813"/>
          <p14:tracePt t="357624" x="5367338" y="3089275"/>
          <p14:tracePt t="357657" x="5384800" y="3108325"/>
          <p14:tracePt t="357704" x="5411788" y="3135313"/>
          <p14:tracePt t="357738" x="5446713" y="3160713"/>
          <p14:tracePt t="357771" x="5456238" y="3170238"/>
          <p14:tracePt t="357821" x="5465763" y="3179763"/>
          <p14:tracePt t="357851" x="5483225" y="3179763"/>
          <p14:tracePt t="357874" x="5492750" y="3187700"/>
          <p14:tracePt t="357907" x="5510213" y="3197225"/>
          <p14:tracePt t="357939" x="5537200" y="3197225"/>
          <p14:tracePt t="357973" x="5554663" y="3197225"/>
          <p14:tracePt t="358005" x="5581650" y="3197225"/>
          <p14:tracePt t="358038" x="5599113" y="3197225"/>
          <p14:tracePt t="358089" x="5599113" y="3206750"/>
          <p14:tracePt t="358123" x="5599113" y="3197225"/>
          <p14:tracePt t="358738" x="5599113" y="3187700"/>
          <p14:tracePt t="359171" x="5608638" y="3179763"/>
          <p14:tracePt t="359204" x="5608638" y="3170238"/>
          <p14:tracePt t="359821" x="5608638" y="3160713"/>
          <p14:tracePt t="360891" x="5616575" y="3143250"/>
          <p14:tracePt t="367593" x="5384800" y="3482975"/>
          <p14:tracePt t="368006" x="5251450" y="3778250"/>
          <p14:tracePt t="368039" x="5241925" y="3876675"/>
          <p14:tracePt t="368072" x="5259388" y="3894138"/>
          <p14:tracePt t="368103" x="5286375" y="3921125"/>
          <p14:tracePt t="368136" x="5402263" y="3929063"/>
          <p14:tracePt t="368159" x="5581650" y="3902075"/>
          <p14:tracePt t="368189" x="5830888" y="3857625"/>
          <p14:tracePt t="368222" x="6215063" y="3822700"/>
          <p14:tracePt t="368255" x="6589713" y="3751263"/>
          <p14:tracePt t="368289" x="7018338" y="3697288"/>
          <p14:tracePt t="368322" x="7331075" y="3670300"/>
          <p14:tracePt t="368353" x="7616825" y="3670300"/>
          <p14:tracePt t="368386" x="7724775" y="3662363"/>
          <p14:tracePt t="368409" x="7813675" y="3679825"/>
          <p14:tracePt t="368439" x="7902575" y="3706813"/>
          <p14:tracePt t="368473" x="8018463" y="3687763"/>
          <p14:tracePt t="368506" x="8045450" y="3679825"/>
          <p14:tracePt t="368539" x="8054975" y="3679825"/>
          <p14:tracePt t="368572" x="8064500" y="3662363"/>
          <p14:tracePt t="368658" x="8108950" y="3635375"/>
          <p14:tracePt t="369570" x="8493125" y="3544888"/>
          <p14:tracePt t="369587" x="8813800" y="3608388"/>
          <p14:tracePt t="369620" x="8715375" y="3670300"/>
          <p14:tracePt t="369643" x="8429625" y="3652838"/>
          <p14:tracePt t="369675" x="8394700" y="3662363"/>
          <p14:tracePt t="369706" x="8385175" y="3662363"/>
          <p14:tracePt t="370136" x="8340725" y="3697288"/>
          <p14:tracePt t="370159" x="8331200" y="3714750"/>
          <p14:tracePt t="370189" x="8331200" y="3786188"/>
          <p14:tracePt t="370222" x="8323263" y="3786188"/>
          <p14:tracePt t="370273" x="8323263" y="3778250"/>
          <p14:tracePt t="370370" x="8323263" y="3741738"/>
          <p14:tracePt t="370393" x="8304213" y="3697288"/>
          <p14:tracePt t="370423" x="8331200" y="3608388"/>
          <p14:tracePt t="370456" x="8350250" y="3581400"/>
          <p14:tracePt t="370474" x="8402638" y="3563938"/>
          <p14:tracePt t="370506" x="8421688" y="3536950"/>
          <p14:tracePt t="370539" x="8439150" y="3527425"/>
          <p14:tracePt t="370620" x="8439150" y="3509963"/>
          <p14:tracePt t="370659" x="8421688" y="3492500"/>
          <p14:tracePt t="370723" x="8412163" y="3482975"/>
          <p14:tracePt t="370756" x="8402638" y="3455988"/>
          <p14:tracePt t="370839" x="8394700" y="3429000"/>
          <p14:tracePt t="370886" x="8385175" y="3402013"/>
          <p14:tracePt t="370909" x="8385175" y="3349625"/>
          <p14:tracePt t="370939" x="8385175" y="3330575"/>
          <p14:tracePt t="370973" x="8367713" y="3322638"/>
          <p14:tracePt t="371090" x="8358188" y="3303588"/>
          <p14:tracePt t="371136" x="8350250" y="3303588"/>
          <p14:tracePt t="372220" x="8099425" y="3340100"/>
          <p14:tracePt t="372392" x="7394575" y="3411538"/>
          <p14:tracePt t="372425" x="6973888" y="3527425"/>
          <p14:tracePt t="372456" x="6680200" y="3635375"/>
          <p14:tracePt t="372474" x="6483350" y="3733800"/>
          <p14:tracePt t="372507" x="6357938" y="3822700"/>
          <p14:tracePt t="372539" x="6313488" y="3911600"/>
          <p14:tracePt t="372573" x="6323013" y="3948113"/>
          <p14:tracePt t="372620" x="6330950" y="3965575"/>
          <p14:tracePt t="372643" x="6384925" y="3973513"/>
          <p14:tracePt t="372675" x="6510338" y="3902075"/>
          <p14:tracePt t="372706" x="6697663" y="3733800"/>
          <p14:tracePt t="372739" x="6732588" y="3706813"/>
          <p14:tracePt t="372856" x="6724650" y="3679825"/>
          <p14:tracePt t="372903" x="6653213" y="3652838"/>
          <p14:tracePt t="372924" x="6626225" y="3625850"/>
          <p14:tracePt t="372956" x="6626225" y="3608388"/>
          <p14:tracePt t="372974" x="6599238" y="3608388"/>
          <p14:tracePt t="373007" x="6572250" y="3608388"/>
          <p14:tracePt t="373039" x="6518275" y="3608388"/>
          <p14:tracePt t="373073" x="6446838" y="3608388"/>
          <p14:tracePt t="373103" x="6340475" y="3589338"/>
          <p14:tracePt t="373126" x="6089650" y="3571875"/>
          <p14:tracePt t="373159" x="5751513" y="3608388"/>
          <p14:tracePt t="373190" x="4992688" y="3733800"/>
          <p14:tracePt t="373224" x="4465638" y="3786188"/>
          <p14:tracePt t="373256" x="4054475" y="3830638"/>
          <p14:tracePt t="373290" x="3687763" y="3902075"/>
          <p14:tracePt t="373323" x="3340100" y="3929063"/>
          <p14:tracePt t="373356" x="3133725" y="3921125"/>
          <p14:tracePt t="373387" x="2946400" y="3884613"/>
          <p14:tracePt t="373409" x="2697163" y="3849688"/>
          <p14:tracePt t="373440" x="2446338" y="3813175"/>
          <p14:tracePt t="373473" x="2322513" y="3813175"/>
          <p14:tracePt t="373506" x="2224088" y="3813175"/>
          <p14:tracePt t="373539" x="2143125" y="3813175"/>
          <p14:tracePt t="373573" x="2081213" y="3813175"/>
          <p14:tracePt t="373603" x="2009775" y="3813175"/>
          <p14:tracePt t="373626" x="1973263" y="3805238"/>
          <p14:tracePt t="373659" x="1928813" y="3786188"/>
          <p14:tracePt t="373690" x="1866900" y="3778250"/>
          <p14:tracePt t="373723" x="1812925" y="3778250"/>
          <p14:tracePt t="373756" x="1785938" y="3778250"/>
          <p14:tracePt t="373790" x="1758950" y="3778250"/>
          <p14:tracePt t="373823" x="1741488" y="3778250"/>
          <p14:tracePt t="373870" x="1714500" y="3786188"/>
          <p14:tracePt t="373893" x="1679575" y="3805238"/>
          <p14:tracePt t="373925" x="1625600" y="3813175"/>
          <p14:tracePt t="373956" x="1616075" y="3813175"/>
          <p14:tracePt t="373974" x="1608138" y="3813175"/>
          <p14:tracePt t="374007" x="1581150" y="3813175"/>
          <p14:tracePt t="374039" x="1544638" y="3822700"/>
          <p14:tracePt t="374073" x="1527175" y="3822700"/>
          <p14:tracePt t="374103" x="1482725" y="3822700"/>
          <p14:tracePt t="374137" x="1428750" y="3830638"/>
          <p14:tracePt t="374160" x="1374775" y="3830638"/>
          <p14:tracePt t="374189" x="1330325" y="3830638"/>
          <p14:tracePt t="374223" x="1250950" y="3840163"/>
          <p14:tracePt t="374256" x="1179513" y="3849688"/>
          <p14:tracePt t="374289" x="1089025" y="3876675"/>
          <p14:tracePt t="374323" x="1017588" y="3902075"/>
          <p14:tracePt t="374353" x="919163" y="3929063"/>
          <p14:tracePt t="374387" x="830263" y="3948113"/>
          <p14:tracePt t="374410" x="785813" y="3956050"/>
          <p14:tracePt t="374439" x="750888" y="3965575"/>
          <p14:tracePt t="374473" x="652463" y="3983038"/>
          <p14:tracePt t="374506" x="598488" y="4000500"/>
          <p14:tracePt t="374540" x="527050" y="4019550"/>
          <p14:tracePt t="374573" x="482600" y="4037013"/>
          <p14:tracePt t="374607" x="465138" y="4037013"/>
          <p14:tracePt t="374637" x="455613" y="4037013"/>
          <p14:tracePt t="374660" x="438150" y="4037013"/>
          <p14:tracePt t="374723" x="428625" y="4037013"/>
          <p14:tracePt t="374757" x="446088" y="4064000"/>
          <p14:tracePt t="374856" x="465138" y="4071938"/>
          <p14:tracePt t="374887" x="490538" y="4071938"/>
          <p14:tracePt t="374926" x="509588" y="4071938"/>
          <p14:tracePt t="374957" x="536575" y="4071938"/>
          <p14:tracePt t="375073" x="561975" y="4071938"/>
          <p14:tracePt t="375120" x="588963" y="4071938"/>
          <p14:tracePt t="375143" x="615950" y="4064000"/>
          <p14:tracePt t="375176" x="642938" y="4044950"/>
          <p14:tracePt t="375206" x="660400" y="4037013"/>
          <p14:tracePt t="375240" x="669925" y="4037013"/>
          <p14:tracePt t="375307" x="704850" y="3992563"/>
          <p14:tracePt t="375340" x="723900" y="3973513"/>
          <p14:tracePt t="375370" x="741363" y="3948113"/>
          <p14:tracePt t="375393" x="750888" y="3929063"/>
          <p14:tracePt t="375426" x="750888" y="3921125"/>
          <p14:tracePt t="375457" x="750888" y="3911600"/>
          <p14:tracePt t="375474" x="750888" y="3884613"/>
          <p14:tracePt t="375506" x="750888" y="3857625"/>
          <p14:tracePt t="375540" x="723900" y="3830638"/>
          <p14:tracePt t="375573" x="704850" y="3822700"/>
          <p14:tracePt t="375604" x="679450" y="3795713"/>
          <p14:tracePt t="375637" x="652463" y="3768725"/>
          <p14:tracePt t="375660" x="625475" y="3751263"/>
          <p14:tracePt t="375690" x="608013" y="3733800"/>
          <p14:tracePt t="375724" x="561975" y="3724275"/>
          <p14:tracePt t="375757" x="527050" y="3706813"/>
          <p14:tracePt t="375790" x="517525" y="3697288"/>
          <p14:tracePt t="375823" x="482600" y="3679825"/>
          <p14:tracePt t="375878" x="455613" y="3679825"/>
          <p14:tracePt t="375910" x="428625" y="3679825"/>
          <p14:tracePt t="375940" x="411163" y="3679825"/>
          <p14:tracePt t="375974" x="384175" y="3687763"/>
          <p14:tracePt t="376007" x="366713" y="3706813"/>
          <p14:tracePt t="376040" x="322263" y="3733800"/>
          <p14:tracePt t="376073" x="303213" y="3751263"/>
          <p14:tracePt t="376104" x="276225" y="3778250"/>
          <p14:tracePt t="376137" x="250825" y="3805238"/>
          <p14:tracePt t="376160" x="231775" y="3830638"/>
          <p14:tracePt t="376190" x="231775" y="3849688"/>
          <p14:tracePt t="376223" x="231775" y="3876675"/>
          <p14:tracePt t="376257" x="241300" y="3902075"/>
          <p14:tracePt t="376290" x="258763" y="3929063"/>
          <p14:tracePt t="376323" x="295275" y="3948113"/>
          <p14:tracePt t="376353" x="374650" y="3983038"/>
          <p14:tracePt t="376387" x="428625" y="4000500"/>
          <p14:tracePt t="376410" x="446088" y="4019550"/>
          <p14:tracePt t="376440" x="473075" y="4037013"/>
          <p14:tracePt t="376473" x="509588" y="4044950"/>
          <p14:tracePt t="376507" x="544513" y="4044950"/>
          <p14:tracePt t="376540" x="571500" y="4044950"/>
          <p14:tracePt t="376573" x="588963" y="4044950"/>
          <p14:tracePt t="376604" x="608013" y="4044950"/>
          <p14:tracePt t="376654" x="615950" y="4037013"/>
          <p14:tracePt t="376674" x="633413" y="4037013"/>
          <p14:tracePt t="376740" x="642938" y="4010025"/>
          <p14:tracePt t="376774" x="652463" y="3992563"/>
          <p14:tracePt t="376807" x="669925" y="3965575"/>
          <p14:tracePt t="376840" x="679450" y="3938588"/>
          <p14:tracePt t="376887" x="679450" y="3911600"/>
          <p14:tracePt t="376910" x="679450" y="3884613"/>
          <p14:tracePt t="376943" x="679450" y="3857625"/>
          <p14:tracePt t="376974" x="660400" y="3840163"/>
          <p14:tracePt t="377008" x="633413" y="3822700"/>
          <p14:tracePt t="377040" x="615950" y="3813175"/>
          <p14:tracePt t="377073" x="588963" y="3795713"/>
          <p14:tracePt t="377120" x="561975" y="3795713"/>
          <p14:tracePt t="377143" x="544513" y="3795713"/>
          <p14:tracePt t="377176" x="527050" y="3786188"/>
          <p14:tracePt t="377206" x="509588" y="3786188"/>
          <p14:tracePt t="377240" x="482600" y="3786188"/>
          <p14:tracePt t="377290" x="428625" y="3795713"/>
          <p14:tracePt t="377323" x="384175" y="3805238"/>
          <p14:tracePt t="377357" x="357188" y="3813175"/>
          <p14:tracePt t="377387" x="339725" y="3822700"/>
          <p14:tracePt t="377410" x="330200" y="3830638"/>
          <p14:tracePt t="377440" x="312738" y="3840163"/>
          <p14:tracePt t="377474" x="295275" y="3876675"/>
          <p14:tracePt t="377524" x="295275" y="3884613"/>
          <p14:tracePt t="377541" x="285750" y="3911600"/>
          <p14:tracePt t="377573" x="285750" y="3929063"/>
          <p14:tracePt t="377604" x="285750" y="3956050"/>
          <p14:tracePt t="377637" x="295275" y="4000500"/>
          <p14:tracePt t="377660" x="322263" y="4027488"/>
          <p14:tracePt t="377690" x="347663" y="4044950"/>
          <p14:tracePt t="377723" x="374650" y="4071938"/>
          <p14:tracePt t="377757" x="401638" y="4108450"/>
          <p14:tracePt t="377790" x="419100" y="4116388"/>
          <p14:tracePt t="377824" x="446088" y="4125913"/>
          <p14:tracePt t="377857" x="465138" y="4125913"/>
          <p14:tracePt t="377887" x="490538" y="4125913"/>
          <p14:tracePt t="377910" x="517525" y="4125913"/>
          <p14:tracePt t="377940" x="536575" y="4125913"/>
          <p14:tracePt t="377974" x="554038" y="4116388"/>
          <p14:tracePt t="378008" x="588963" y="4098925"/>
          <p14:tracePt t="378040" x="615950" y="4098925"/>
          <p14:tracePt t="378073" x="633413" y="4081463"/>
          <p14:tracePt t="378123" x="660400" y="4054475"/>
          <p14:tracePt t="378176" x="660400" y="4037013"/>
          <p14:tracePt t="378207" x="679450" y="4010025"/>
          <p14:tracePt t="378240" x="687388" y="3992563"/>
          <p14:tracePt t="378273" x="696913" y="3965575"/>
          <p14:tracePt t="378307" x="696913" y="3948113"/>
          <p14:tracePt t="378340" x="696913" y="3929063"/>
          <p14:tracePt t="378370" x="696913" y="3902075"/>
          <p14:tracePt t="378393" x="687388" y="3884613"/>
          <p14:tracePt t="378426" x="669925" y="3857625"/>
          <p14:tracePt t="378457" x="652463" y="3840163"/>
          <p14:tracePt t="378474" x="625475" y="3822700"/>
          <p14:tracePt t="378507" x="598488" y="3795713"/>
          <p14:tracePt t="378540" x="561975" y="3778250"/>
          <p14:tracePt t="378573" x="544513" y="3768725"/>
          <p14:tracePt t="378606" x="536575" y="3768725"/>
          <p14:tracePt t="378654" x="517525" y="3768725"/>
          <p14:tracePt t="378677" x="490538" y="3768725"/>
          <p14:tracePt t="378707" x="465138" y="3768725"/>
          <p14:tracePt t="378740" x="438150" y="3768725"/>
          <p14:tracePt t="378790" x="419100" y="3778250"/>
          <p14:tracePt t="378823" x="393700" y="3778250"/>
          <p14:tracePt t="378870" x="374650" y="3778250"/>
          <p14:tracePt t="378904" x="347663" y="3795713"/>
          <p14:tracePt t="378927" x="330200" y="3805238"/>
          <p14:tracePt t="378957" x="312738" y="3813175"/>
          <p14:tracePt t="379008" x="295275" y="3822700"/>
          <p14:tracePt t="379040" x="285750" y="3840163"/>
          <p14:tracePt t="379090" x="268288" y="3867150"/>
          <p14:tracePt t="379121" x="258763" y="3884613"/>
          <p14:tracePt t="379154" x="258763" y="3911600"/>
          <p14:tracePt t="379177" x="258763" y="3948113"/>
          <p14:tracePt t="379207" x="285750" y="3973513"/>
          <p14:tracePt t="379240" x="322263" y="4000500"/>
          <p14:tracePt t="379274" x="347663" y="4027488"/>
          <p14:tracePt t="379307" x="374650" y="4044950"/>
          <p14:tracePt t="379340" x="393700" y="4064000"/>
          <p14:tracePt t="379370" x="428625" y="4081463"/>
          <p14:tracePt t="379404" x="455613" y="4081463"/>
          <p14:tracePt t="379427" x="482600" y="4081463"/>
          <p14:tracePt t="379457" x="490538" y="4081463"/>
          <p14:tracePt t="379475" x="500063" y="4081463"/>
          <p14:tracePt t="379507" x="517525" y="4081463"/>
          <p14:tracePt t="379540" x="536575" y="4071938"/>
          <p14:tracePt t="379574" x="554038" y="4071938"/>
          <p14:tracePt t="379621" x="571500" y="4064000"/>
          <p14:tracePt t="379654" x="588963" y="4064000"/>
          <p14:tracePt t="379677" x="608013" y="4054475"/>
          <p14:tracePt t="379707" x="615950" y="4037013"/>
          <p14:tracePt t="379740" x="633413" y="4027488"/>
          <p14:tracePt t="379774" x="660400" y="4019550"/>
          <p14:tracePt t="379807" x="660400" y="4010025"/>
          <p14:tracePt t="379840" x="660400" y="4000500"/>
          <p14:tracePt t="379887" x="669925" y="4000500"/>
          <p14:tracePt t="379974" x="687388" y="3983038"/>
          <p14:tracePt t="380176" x="687388" y="3973513"/>
          <p14:tracePt t="380240" x="696913" y="3973513"/>
          <p14:tracePt t="380340" x="704850" y="3965575"/>
          <p14:tracePt t="380690" x="723900" y="3956050"/>
          <p14:tracePt t="380774" x="758825" y="3956050"/>
          <p14:tracePt t="380807" x="839788" y="3948113"/>
          <p14:tracePt t="380840" x="928688" y="3929063"/>
          <p14:tracePt t="380888" x="990600" y="3902075"/>
          <p14:tracePt t="380910" x="1017588" y="3894138"/>
          <p14:tracePt t="380943" x="1071563" y="3884613"/>
          <p14:tracePt t="381008" x="1116013" y="3867150"/>
          <p14:tracePt t="381040" x="1152525" y="3857625"/>
          <p14:tracePt t="381074" x="1187450" y="3840163"/>
          <p14:tracePt t="381107" x="1214438" y="3830638"/>
          <p14:tracePt t="381154" x="1241425" y="3830638"/>
          <p14:tracePt t="381177" x="1268413" y="3830638"/>
          <p14:tracePt t="381207" x="1303338" y="3830638"/>
          <p14:tracePt t="381240" x="1330325" y="3830638"/>
          <p14:tracePt t="381274" x="1357313" y="3840163"/>
          <p14:tracePt t="381307" x="1374775" y="3849688"/>
          <p14:tracePt t="381340" x="1393825" y="3849688"/>
          <p14:tracePt t="381371" x="1419225" y="3849688"/>
          <p14:tracePt t="381394" x="1438275" y="3849688"/>
          <p14:tracePt t="381426" x="1455738" y="3849688"/>
          <p14:tracePt t="381458" x="1473200" y="3849688"/>
          <p14:tracePt t="381475" x="1500188" y="3849688"/>
          <p14:tracePt t="381507" x="1527175" y="3849688"/>
          <p14:tracePt t="381557" x="1562100" y="3857625"/>
          <p14:tracePt t="381590" x="1581150" y="3857625"/>
          <p14:tracePt t="381621" x="1616075" y="3867150"/>
          <p14:tracePt t="381654" x="1633538" y="3867150"/>
          <p14:tracePt t="381707" x="1652588" y="3867150"/>
          <p14:tracePt t="381740" x="1660525" y="3867150"/>
          <p14:tracePt t="381774" x="1679575" y="3867150"/>
          <p14:tracePt t="381857" x="1687513" y="3867150"/>
          <p14:tracePt t="381974" x="1697038" y="3867150"/>
          <p14:tracePt t="382107" x="1697038" y="3849688"/>
          <p14:tracePt t="382957" x="1687513" y="3840163"/>
          <p14:tracePt t="382975" x="1687513" y="3822700"/>
          <p14:tracePt t="383008" x="1679575" y="3813175"/>
          <p14:tracePt t="383040" x="1670050" y="3813175"/>
          <p14:tracePt t="383074" x="1660525" y="3813175"/>
          <p14:tracePt t="383154" x="1643063" y="3830638"/>
          <p14:tracePt t="386838" x="1625600" y="3830638"/>
          <p14:tracePt t="387041" x="1608138" y="3830638"/>
          <p14:tracePt t="387091" x="1598613" y="3840163"/>
          <p14:tracePt t="388922" x="1616075" y="3840163"/>
          <p14:tracePt t="389708" x="1616075" y="3849688"/>
          <p14:tracePt t="389775" x="1633538" y="3867150"/>
          <p14:tracePt t="389808" x="1660525" y="3876675"/>
          <p14:tracePt t="389842" x="1679575" y="3876675"/>
          <p14:tracePt t="389872" x="1704975" y="3876675"/>
          <p14:tracePt t="389905" x="1714500" y="3867150"/>
          <p14:tracePt t="389928" x="1704975" y="3857625"/>
          <p14:tracePt t="390058" x="1697038" y="3840163"/>
          <p14:tracePt t="390092" x="1679575" y="3822700"/>
          <p14:tracePt t="390125" x="1660525" y="3813175"/>
          <p14:tracePt t="390155" x="1643063" y="3805238"/>
          <p14:tracePt t="390258" x="1633538" y="3795713"/>
          <p14:tracePt t="390292" x="1608138" y="3795713"/>
          <p14:tracePt t="390325" x="1598613" y="3795713"/>
          <p14:tracePt t="390358" x="1581150" y="3786188"/>
          <p14:tracePt t="390389" x="1571625" y="3768725"/>
          <p14:tracePt t="390412" x="1562100" y="3768725"/>
          <p14:tracePt t="390444" x="1554163" y="3759200"/>
          <p14:tracePt t="390508" x="1536700" y="3759200"/>
          <p14:tracePt t="390542" x="1527175" y="3759200"/>
          <p14:tracePt t="390758" x="1509713" y="3759200"/>
          <p14:tracePt t="390842" x="1490663" y="3759200"/>
          <p14:tracePt t="390958" x="1473200" y="3759200"/>
          <p14:tracePt t="391025" x="1465263" y="3768725"/>
          <p14:tracePt t="405413" x="1438275" y="3786188"/>
          <p14:tracePt t="406127" x="1419225" y="3786188"/>
          <p14:tracePt t="406157" x="1339850" y="3813175"/>
          <p14:tracePt t="406180" x="1214438" y="3857625"/>
          <p14:tracePt t="406212" x="1071563" y="3902075"/>
          <p14:tracePt t="406244" x="973138" y="3929063"/>
          <p14:tracePt t="406277" x="714375" y="4000500"/>
          <p14:tracePt t="406310" x="384175" y="4108450"/>
          <p14:tracePt t="406344" x="241300" y="4152900"/>
          <p14:tracePt t="406377" x="214313" y="4170363"/>
          <p14:tracePt t="406407" x="204788" y="4170363"/>
          <p14:tracePt t="406430" x="241300" y="4143375"/>
          <p14:tracePt t="406594" x="276225" y="4116388"/>
          <p14:tracePt t="406627" x="330200" y="4098925"/>
          <p14:tracePt t="406657" x="401638" y="4071938"/>
          <p14:tracePt t="406680" x="482600" y="4044950"/>
          <p14:tracePt t="406713" x="581025" y="4010025"/>
          <p14:tracePt t="406743" x="696913" y="3973513"/>
          <p14:tracePt t="406777" x="795338" y="3948113"/>
          <p14:tracePt t="406810" x="955675" y="3921125"/>
          <p14:tracePt t="406843" x="1231900" y="3849688"/>
          <p14:tracePt t="406877" x="1428750" y="3813175"/>
          <p14:tracePt t="406907" x="1544638" y="3795713"/>
          <p14:tracePt t="406930" x="1608138" y="3786188"/>
          <p14:tracePt t="406963" x="1652588" y="3778250"/>
          <p14:tracePt t="406978" x="1776413" y="3751263"/>
          <p14:tracePt t="407011" x="1919288" y="3751263"/>
          <p14:tracePt t="407043" x="2000250" y="3768725"/>
          <p14:tracePt t="407077" x="2089150" y="3768725"/>
          <p14:tracePt t="407110" x="2205038" y="3768725"/>
          <p14:tracePt t="407143" x="2312988" y="3768725"/>
          <p14:tracePt t="407174" x="2438400" y="3805238"/>
          <p14:tracePt t="407197" x="2687638" y="3813175"/>
          <p14:tracePt t="407227" x="3000375" y="3813175"/>
          <p14:tracePt t="407260" x="3205163" y="3786188"/>
          <p14:tracePt t="407293" x="3322638" y="3768725"/>
          <p14:tracePt t="407327" x="3384550" y="3751263"/>
          <p14:tracePt t="407360" x="3490913" y="3714750"/>
          <p14:tracePt t="407393" x="3589338" y="3697288"/>
          <p14:tracePt t="407424" x="3697288" y="3670300"/>
          <p14:tracePt t="407447" x="3714750" y="3670300"/>
          <p14:tracePt t="407477" x="3724275" y="3670300"/>
          <p14:tracePt t="407510" x="3741738" y="3670300"/>
          <p14:tracePt t="407543" x="3741738" y="3687763"/>
          <p14:tracePt t="407643" x="3724275" y="3706813"/>
          <p14:tracePt t="407674" x="3687763" y="3733800"/>
          <p14:tracePt t="407697" x="3598863" y="3795713"/>
          <p14:tracePt t="407727" x="3465513" y="3867150"/>
          <p14:tracePt t="407760" x="3322638" y="3911600"/>
          <p14:tracePt t="407793" x="3214688" y="3948113"/>
          <p14:tracePt t="407827" x="3081338" y="3983038"/>
          <p14:tracePt t="407860" x="2973388" y="4010025"/>
          <p14:tracePt t="407894" x="2911475" y="4019550"/>
          <p14:tracePt t="407924" x="2822575" y="4019550"/>
          <p14:tracePt t="407947" x="2714625" y="4000500"/>
          <p14:tracePt t="407978" x="2589213" y="3973513"/>
          <p14:tracePt t="408011" x="2473325" y="3956050"/>
          <p14:tracePt t="408043" x="2357438" y="3956050"/>
          <p14:tracePt t="408077" x="2241550" y="3956050"/>
          <p14:tracePt t="408110" x="2160588" y="3965575"/>
          <p14:tracePt t="408141" x="2108200" y="3973513"/>
          <p14:tracePt t="408174" x="2017713" y="3983038"/>
          <p14:tracePt t="408197" x="1919288" y="3983038"/>
          <p14:tracePt t="408227" x="1830388" y="3983038"/>
          <p14:tracePt t="408261" x="1731963" y="4010025"/>
          <p14:tracePt t="408294" x="1633538" y="4019550"/>
          <p14:tracePt t="408327" x="1544638" y="4019550"/>
          <p14:tracePt t="408361" x="1446213" y="4027488"/>
          <p14:tracePt t="408394" x="1393825" y="4027488"/>
          <p14:tracePt t="408424" x="1347788" y="4027488"/>
          <p14:tracePt t="408447" x="1295400" y="4037013"/>
          <p14:tracePt t="408478" x="1258888" y="4044950"/>
          <p14:tracePt t="408510" x="1214438" y="4054475"/>
          <p14:tracePt t="408543" x="1125538" y="4064000"/>
          <p14:tracePt t="408578" x="1036638" y="4071938"/>
          <p14:tracePt t="408611" x="965200" y="4071938"/>
          <p14:tracePt t="408644" x="938213" y="4071938"/>
          <p14:tracePt t="408674" x="911225" y="4071938"/>
          <p14:tracePt t="408697" x="866775" y="4064000"/>
          <p14:tracePt t="408728" x="830263" y="4064000"/>
          <p14:tracePt t="408761" x="803275" y="4064000"/>
          <p14:tracePt t="408794" x="776288" y="4064000"/>
          <p14:tracePt t="408827" x="750888" y="4064000"/>
          <p14:tracePt t="408860" x="723900" y="4071938"/>
          <p14:tracePt t="408907" x="696913" y="4071938"/>
          <p14:tracePt t="408930" x="669925" y="4081463"/>
          <p14:tracePt t="408963" x="660400" y="4081463"/>
          <p14:tracePt t="408978" x="669925" y="4071938"/>
          <p14:tracePt t="409191" x="679450" y="4054475"/>
          <p14:tracePt t="409214" x="696913" y="4037013"/>
          <p14:tracePt t="409261" x="723900" y="4019550"/>
          <p14:tracePt t="409327" x="750888" y="4019550"/>
          <p14:tracePt t="409361" x="768350" y="4019550"/>
          <p14:tracePt t="409391" x="795338" y="4019550"/>
          <p14:tracePt t="409424" x="812800" y="4000500"/>
          <p14:tracePt t="409447" x="839788" y="3992563"/>
          <p14:tracePt t="409480" x="857250" y="3983038"/>
          <p14:tracePt t="409511" x="874713" y="3973513"/>
          <p14:tracePt t="409544" x="901700" y="3973513"/>
          <p14:tracePt t="409578" x="919163" y="3973513"/>
          <p14:tracePt t="409611" x="946150" y="3965575"/>
          <p14:tracePt t="409645" x="973138" y="3965575"/>
          <p14:tracePt t="409674" x="1009650" y="3948113"/>
          <p14:tracePt t="409698" x="1017588" y="3948113"/>
          <p14:tracePt t="409715" x="1036638" y="3948113"/>
          <p14:tracePt t="409744" x="1054100" y="3948113"/>
          <p14:tracePt t="409778" x="1081088" y="3948113"/>
          <p14:tracePt t="409810" x="1116013" y="3965575"/>
          <p14:tracePt t="409844" x="1179513" y="3965575"/>
          <p14:tracePt t="409877" x="1231900" y="3973513"/>
          <p14:tracePt t="409924" x="1312863" y="3973513"/>
          <p14:tracePt t="409948" x="1384300" y="3973513"/>
          <p14:tracePt t="409979" x="1455738" y="3965575"/>
          <p14:tracePt t="410012" x="1473200" y="3965575"/>
          <p14:tracePt t="410045" x="1517650" y="3965575"/>
          <p14:tracePt t="410078" x="1544638" y="3965575"/>
          <p14:tracePt t="410112" x="1571625" y="3956050"/>
          <p14:tracePt t="410142" x="1670050" y="3956050"/>
          <p14:tracePt t="410175" x="1724025" y="3956050"/>
          <p14:tracePt t="410198" x="1731963" y="3956050"/>
          <p14:tracePt t="410215" x="1751013" y="3956050"/>
          <p14:tracePt t="410262" x="1812925" y="3956050"/>
          <p14:tracePt t="410295" x="1901825" y="3956050"/>
          <p14:tracePt t="410328" x="1946275" y="3956050"/>
          <p14:tracePt t="410362" x="2000250" y="3965575"/>
          <p14:tracePt t="410395" x="2081213" y="3965575"/>
          <p14:tracePt t="410442" x="2205038" y="3948113"/>
          <p14:tracePt t="410465" x="2224088" y="3948113"/>
          <p14:tracePt t="410479" x="2312988" y="3938588"/>
          <p14:tracePt t="410512" x="2411413" y="3938588"/>
          <p14:tracePt t="410545" x="2500313" y="3938588"/>
          <p14:tracePt t="410578" x="2608263" y="3938588"/>
          <p14:tracePt t="410612" x="2714625" y="3948113"/>
          <p14:tracePt t="410645" x="2776538" y="3948113"/>
          <p14:tracePt t="410692" x="2822575" y="3948113"/>
          <p14:tracePt t="410715" x="2840038" y="3948113"/>
          <p14:tracePt t="410746" x="2874963" y="3948113"/>
          <p14:tracePt t="410779" x="2884488" y="3948113"/>
          <p14:tracePt t="410828" x="2894013" y="3948113"/>
          <p14:tracePt t="410862" x="2911475" y="3929063"/>
          <p14:tracePt t="410947" x="2919413" y="3929063"/>
          <p14:tracePt t="410979" x="2938463" y="3929063"/>
          <p14:tracePt t="411013" x="2965450" y="3929063"/>
          <p14:tracePt t="411062" x="3009900" y="3921125"/>
          <p14:tracePt t="411095" x="3054350" y="3911600"/>
          <p14:tracePt t="411128" x="3081338" y="3902075"/>
          <p14:tracePt t="411159" x="3098800" y="3894138"/>
          <p14:tracePt t="411192" x="3116263" y="3894138"/>
          <p14:tracePt t="411215" x="3143250" y="3884613"/>
          <p14:tracePt t="411245" x="3160713" y="3876675"/>
          <p14:tracePt t="411279" x="3152775" y="3894138"/>
          <p14:tracePt t="411947" x="3143250" y="3902075"/>
          <p14:tracePt t="411979" x="3133725" y="3911600"/>
          <p14:tracePt t="413809" x="3205163" y="3876675"/>
          <p14:tracePt t="413926" x="3633788" y="3751263"/>
          <p14:tracePt t="413948" x="4562475" y="3571875"/>
          <p14:tracePt t="413981" x="5224463" y="3438525"/>
          <p14:tracePt t="414013" x="5581650" y="3367088"/>
          <p14:tracePt t="414045" x="5724525" y="3340100"/>
          <p14:tracePt t="414079" x="5946775" y="3278188"/>
          <p14:tracePt t="414112" x="6207125" y="3206750"/>
          <p14:tracePt t="414146" x="6421438" y="3125788"/>
          <p14:tracePt t="414176" x="6769100" y="3000375"/>
          <p14:tracePt t="414198" x="7161213" y="2857500"/>
          <p14:tracePt t="414231" x="7564438" y="2741613"/>
          <p14:tracePt t="414262" x="7796213" y="2697163"/>
          <p14:tracePt t="414295" x="7850188" y="2697163"/>
          <p14:tracePt t="414329" x="7823200" y="2724150"/>
          <p14:tracePt t="414395" x="7804150" y="2741613"/>
          <p14:tracePt t="414426" x="7724775" y="2768600"/>
          <p14:tracePt t="414449" x="7483475" y="2840038"/>
          <p14:tracePt t="414482" x="7135813" y="2982913"/>
          <p14:tracePt t="414512" x="6715125" y="3116263"/>
          <p14:tracePt t="414545" x="6384925" y="3224213"/>
          <p14:tracePt t="414579" x="6064250" y="3278188"/>
          <p14:tracePt t="414613" x="5921375" y="3303588"/>
          <p14:tracePt t="414646" x="5849938" y="3303588"/>
          <p14:tracePt t="414676" x="5830888" y="3303588"/>
          <p14:tracePt t="414699" x="5803900" y="3286125"/>
          <p14:tracePt t="414731" x="5795963" y="3278188"/>
          <p14:tracePt t="414762" x="5795963" y="3268663"/>
          <p14:tracePt t="414795" x="5786438" y="3241675"/>
          <p14:tracePt t="414829" x="5786438" y="3224213"/>
          <p14:tracePt t="414879" x="5786438" y="3197225"/>
          <p14:tracePt t="414909" x="5786438" y="3187700"/>
          <p14:tracePt t="414927" x="5786438" y="3160713"/>
          <p14:tracePt t="414949" x="5778500" y="3152775"/>
          <p14:tracePt t="414982" x="5778500" y="3143250"/>
          <p14:tracePt t="422230" x="5751513" y="3143250"/>
          <p14:tracePt t="422346" x="5741988" y="3152775"/>
          <p14:tracePt t="422380" x="5724525" y="3152775"/>
          <p14:tracePt t="422409" x="5707063" y="3160713"/>
          <p14:tracePt t="422460" x="5688013" y="3170238"/>
          <p14:tracePt t="422483" x="5670550" y="3179763"/>
          <p14:tracePt t="422546" x="5643563" y="3179763"/>
          <p14:tracePt t="422580" x="5608638" y="3187700"/>
          <p14:tracePt t="422613" x="5564188" y="3206750"/>
          <p14:tracePt t="422647" x="5545138" y="3214688"/>
          <p14:tracePt t="422676" x="5500688" y="3214688"/>
          <p14:tracePt t="422710" x="5483225" y="3214688"/>
          <p14:tracePt t="422731" x="5456238" y="3224213"/>
          <p14:tracePt t="422763" x="5421313" y="3232150"/>
          <p14:tracePt t="422796" x="5384800" y="3241675"/>
          <p14:tracePt t="422830" x="5357813" y="3251200"/>
          <p14:tracePt t="422863" x="5322888" y="3259138"/>
          <p14:tracePt t="422897" x="5286375" y="3259138"/>
          <p14:tracePt t="422944" x="5232400" y="3268663"/>
          <p14:tracePt t="422966" x="5207000" y="3268663"/>
          <p14:tracePt t="422981" x="5160963" y="3268663"/>
          <p14:tracePt t="423014" x="5108575" y="3286125"/>
          <p14:tracePt t="423047" x="5027613" y="3295650"/>
          <p14:tracePt t="423080" x="4956175" y="3322638"/>
          <p14:tracePt t="423114" x="4822825" y="3357563"/>
          <p14:tracePt t="423147" x="4732338" y="3384550"/>
          <p14:tracePt t="423194" x="4608513" y="3429000"/>
          <p14:tracePt t="423217" x="4562475" y="3446463"/>
          <p14:tracePt t="423234" x="4473575" y="3465513"/>
          <p14:tracePt t="423263" x="4357688" y="3509963"/>
          <p14:tracePt t="423296" x="4286250" y="3536950"/>
          <p14:tracePt t="423329" x="4205288" y="3571875"/>
          <p14:tracePt t="423363" x="4116388" y="3598863"/>
          <p14:tracePt t="423397" x="4037013" y="3625850"/>
          <p14:tracePt t="423427" x="3938588" y="3662363"/>
          <p14:tracePt t="423450" x="3857625" y="3687763"/>
          <p14:tracePt t="423482" x="3822700" y="3714750"/>
          <p14:tracePt t="423513" x="3759200" y="3751263"/>
          <p14:tracePt t="423547" x="3670300" y="3786188"/>
          <p14:tracePt t="423580" x="3608388" y="3813175"/>
          <p14:tracePt t="423613" x="3536950" y="3849688"/>
          <p14:tracePt t="423647" x="3465513" y="3884613"/>
          <p14:tracePt t="423677" x="3286125" y="4010025"/>
          <p14:tracePt t="423700" x="3179763" y="4098925"/>
          <p14:tracePt t="423732" x="3098800" y="4206875"/>
          <p14:tracePt t="423763" x="3027363" y="4278313"/>
          <p14:tracePt t="423797" x="3054350" y="4233863"/>
          <p14:tracePt t="423863" x="3071813" y="4206875"/>
          <p14:tracePt t="423897" x="3081338" y="4197350"/>
          <p14:tracePt t="423927" x="3116263" y="4162425"/>
          <p14:tracePt t="423983" x="3143250" y="4090988"/>
          <p14:tracePt t="424014" x="3152775" y="4064000"/>
          <p14:tracePt t="424047" x="3160713" y="4064000"/>
          <p14:tracePt t="424177" x="3152775" y="4044950"/>
          <p14:tracePt t="424297" x="3152775" y="4010025"/>
          <p14:tracePt t="424330" x="3143250" y="4000500"/>
          <p14:tracePt t="424363" x="3143250" y="3973513"/>
          <p14:tracePt t="424397" x="3143250" y="3956050"/>
          <p14:tracePt t="424444" x="3133725" y="3929063"/>
          <p14:tracePt t="424467" x="3133725" y="3921125"/>
          <p14:tracePt t="432564" x="3081338" y="3921125"/>
          <p14:tracePt t="433047" x="3000375" y="3911600"/>
          <p14:tracePt t="433081" x="2874963" y="3894138"/>
          <p14:tracePt t="433115" x="2822575" y="3902075"/>
          <p14:tracePt t="433132" x="2732088" y="3921125"/>
          <p14:tracePt t="433164" x="2660650" y="3929063"/>
          <p14:tracePt t="433195" x="2571750" y="3956050"/>
          <p14:tracePt t="433218" x="2536825" y="3973513"/>
          <p14:tracePt t="433250" x="2500313" y="3992563"/>
          <p14:tracePt t="433281" x="2473325" y="3992563"/>
          <p14:tracePt t="433314" x="2446338" y="3992563"/>
          <p14:tracePt t="433348" x="2401888" y="4000500"/>
          <p14:tracePt t="433381" x="2374900" y="4000500"/>
          <p14:tracePt t="433414" x="2357438" y="4019550"/>
          <p14:tracePt t="433445" x="2330450" y="4037013"/>
          <p14:tracePt t="433468" x="2312988" y="4037013"/>
          <p14:tracePt t="433515" x="2286000" y="4037013"/>
          <p14:tracePt t="433548" x="2286000" y="4027488"/>
          <p14:tracePt t="433581" x="2276475" y="4027488"/>
          <p14:tracePt t="433734" x="2259013" y="4010025"/>
          <p14:tracePt t="433881" x="2241550" y="4010025"/>
          <p14:tracePt t="433915" x="2224088" y="4010025"/>
          <p14:tracePt t="433945" x="2197100" y="3992563"/>
          <p14:tracePt t="433984" x="2170113" y="3983038"/>
          <p14:tracePt t="434031" x="2152650" y="3973513"/>
          <p14:tracePt t="434065" x="2133600" y="3965575"/>
          <p14:tracePt t="434098" x="2108200" y="3956050"/>
          <p14:tracePt t="434131" x="2081213" y="3948113"/>
          <p14:tracePt t="434164" x="2062163" y="3938588"/>
          <p14:tracePt t="434195" x="2044700" y="3929063"/>
          <p14:tracePt t="434218" x="2017713" y="3921125"/>
          <p14:tracePt t="434250" x="2000250" y="3921125"/>
          <p14:tracePt t="434281" x="1973263" y="3921125"/>
          <p14:tracePt t="434314" x="1946275" y="3921125"/>
          <p14:tracePt t="434348" x="1919288" y="3894138"/>
          <p14:tracePt t="434381" x="1866900" y="3884613"/>
          <p14:tracePt t="434414" x="1812925" y="3884613"/>
          <p14:tracePt t="434445" x="1768475" y="3876675"/>
          <p14:tracePt t="434468" x="1741488" y="3876675"/>
          <p14:tracePt t="434485" x="1704975" y="3876675"/>
          <p14:tracePt t="434514" x="1670050" y="3867150"/>
          <p14:tracePt t="434548" x="1643063" y="3867150"/>
          <p14:tracePt t="434581" x="1625600" y="3849688"/>
          <p14:tracePt t="434614" x="1589088" y="3840163"/>
          <p14:tracePt t="434664" x="1562100" y="3840163"/>
          <p14:tracePt t="434695" x="1527175" y="3849688"/>
          <p14:tracePt t="434718" x="1500188" y="3857625"/>
          <p14:tracePt t="434751" x="1490663" y="3857625"/>
          <p14:tracePt t="435015" x="1473200" y="3876675"/>
          <p14:tracePt t="435115" x="1473200" y="3902075"/>
          <p14:tracePt t="435148" x="1473200" y="3921125"/>
          <p14:tracePt t="435178" x="1473200" y="3948113"/>
          <p14:tracePt t="435212" x="1473200" y="3973513"/>
          <p14:tracePt t="435298" x="1473200" y="3992563"/>
          <p14:tracePt t="435331" x="1473200" y="3983038"/>
          <p14:tracePt t="435445" x="1465263" y="3938588"/>
          <p14:tracePt t="435468" x="1446213" y="3902075"/>
          <p14:tracePt t="435485" x="1428750" y="3849688"/>
          <p14:tracePt t="435515" x="1419225" y="3822700"/>
          <p14:tracePt t="435548" x="1419225" y="3849688"/>
          <p14:tracePt t="435881" x="1428750" y="3867150"/>
          <p14:tracePt t="435915" x="1438275" y="3884613"/>
          <p14:tracePt t="435945" x="1438275" y="3894138"/>
          <p14:tracePt t="435984" x="1438275" y="3902075"/>
          <p14:tracePt t="436015" x="1446213" y="3929063"/>
          <p14:tracePt t="436115" x="1446213" y="3948113"/>
          <p14:tracePt t="436148" x="1446213" y="3965575"/>
          <p14:tracePt t="436195" x="1446213" y="3973513"/>
          <p14:tracePt t="436218" x="1446213" y="3992563"/>
          <p14:tracePt t="436281" x="1446213" y="4000500"/>
          <p14:tracePt t="436365" x="1455738" y="3992563"/>
          <p14:tracePt t="436485" x="1465263" y="3973513"/>
          <p14:tracePt t="436515" x="1482725" y="3938588"/>
          <p14:tracePt t="436549" x="1490663" y="3911600"/>
          <p14:tracePt t="436581" x="1490663" y="3884613"/>
          <p14:tracePt t="436615" x="1500188" y="3876675"/>
          <p14:tracePt t="436665" x="1500188" y="3894138"/>
          <p14:tracePt t="436945" x="1500188" y="3911600"/>
          <p14:tracePt t="436968" x="1500188" y="3929063"/>
          <p14:tracePt t="436985" x="1490663" y="3956050"/>
          <p14:tracePt t="437016" x="1490663" y="3983038"/>
          <p14:tracePt t="437048" x="1490663" y="4019550"/>
          <p14:tracePt t="437082" x="1490663" y="4037013"/>
          <p14:tracePt t="437115" x="1490663" y="4010025"/>
          <p14:tracePt t="437281" x="1490663" y="3983038"/>
          <p14:tracePt t="437315" x="1490663" y="3948113"/>
          <p14:tracePt t="437348" x="1490663" y="3911600"/>
          <p14:tracePt t="437381" x="1490663" y="3884613"/>
          <p14:tracePt t="437415" x="1490663" y="3867150"/>
          <p14:tracePt t="437462" x="1490663" y="3857625"/>
          <p14:tracePt t="437485" x="1473200" y="3876675"/>
          <p14:tracePt t="437681" x="1473200" y="3894138"/>
          <p14:tracePt t="437712" x="1473200" y="3921125"/>
          <p14:tracePt t="437735" x="1473200" y="3948113"/>
          <p14:tracePt t="437765" x="1473200" y="3973513"/>
          <p14:tracePt t="437798" x="1473200" y="4000500"/>
          <p14:tracePt t="437832" x="1482725" y="4019550"/>
          <p14:tracePt t="437865" x="1482725" y="4044950"/>
          <p14:tracePt t="437898" x="1482725" y="4054475"/>
          <p14:tracePt t="437932" x="1490663" y="4000500"/>
          <p14:tracePt t="438065" x="1490663" y="3938588"/>
          <p14:tracePt t="438099" x="1490663" y="3921125"/>
          <p14:tracePt t="438131" x="1482725" y="3894138"/>
          <p14:tracePt t="438165" x="1473200" y="3876675"/>
          <p14:tracePt t="438195" x="1473200" y="3857625"/>
          <p14:tracePt t="438218" x="1473200" y="3902075"/>
          <p14:tracePt t="438432" x="1473200" y="3938588"/>
          <p14:tracePt t="438462" x="1473200" y="3956050"/>
          <p14:tracePt t="438485" x="1473200" y="3983038"/>
          <p14:tracePt t="438515" x="1473200" y="4000500"/>
          <p14:tracePt t="438549" x="1473200" y="4010025"/>
          <p14:tracePt t="438615" x="1490663" y="4000500"/>
          <p14:tracePt t="438718" x="1500188" y="3938588"/>
          <p14:tracePt t="438751" x="1500188" y="3894138"/>
          <p14:tracePt t="438782" x="1500188" y="3876675"/>
          <p14:tracePt t="438815" x="1500188" y="3857625"/>
          <p14:tracePt t="438848" x="1490663" y="3876675"/>
          <p14:tracePt t="439065" x="1490663" y="3911600"/>
          <p14:tracePt t="439098" x="1490663" y="3929063"/>
          <p14:tracePt t="439132" x="1490663" y="3956050"/>
          <p14:tracePt t="439165" x="1490663" y="3965575"/>
          <p14:tracePt t="439212" x="1490663" y="3983038"/>
          <p14:tracePt t="439236" x="1500188" y="4010025"/>
          <p14:tracePt t="439265" x="1500188" y="4019550"/>
          <p14:tracePt t="439299" x="1500188" y="4027488"/>
          <p14:tracePt t="439332" x="1509713" y="4000500"/>
          <p14:tracePt t="439468" x="1509713" y="3992563"/>
          <p14:tracePt t="439486" x="1509713" y="3965575"/>
          <p14:tracePt t="439515" x="1517650" y="3938588"/>
          <p14:tracePt t="439548" x="1517650" y="3911600"/>
          <p14:tracePt t="439582" x="1517650" y="3884613"/>
          <p14:tracePt t="439615" x="1517650" y="3876675"/>
          <p14:tracePt t="439735" x="1509713" y="3894138"/>
          <p14:tracePt t="439932" x="1509713" y="3921125"/>
          <p14:tracePt t="439962" x="1509713" y="3938588"/>
          <p14:tracePt t="439986" x="1509713" y="3965575"/>
          <p14:tracePt t="440016" x="1509713" y="3983038"/>
          <p14:tracePt t="440049" x="1509713" y="4000500"/>
          <p14:tracePt t="440099" x="1509713" y="4019550"/>
          <p14:tracePt t="440132" x="1517650" y="4000500"/>
          <p14:tracePt t="440282" x="1517650" y="3965575"/>
          <p14:tracePt t="440315" x="1527175" y="3938588"/>
          <p14:tracePt t="440349" x="1527175" y="3902075"/>
          <p14:tracePt t="440382" x="1527175" y="3894138"/>
          <p14:tracePt t="440415" x="1527175" y="3911600"/>
          <p14:tracePt t="440665" x="1527175" y="3938588"/>
          <p14:tracePt t="440696" x="1527175" y="3973513"/>
          <p14:tracePt t="440719" x="1527175" y="4000500"/>
          <p14:tracePt t="440751" x="1536700" y="4019550"/>
          <p14:tracePt t="440782" x="1536700" y="4037013"/>
          <p14:tracePt t="440815" x="1536700" y="4044950"/>
          <p14:tracePt t="440865" x="1536700" y="4000500"/>
          <p14:tracePt t="440979" x="1536700" y="3973513"/>
          <p14:tracePt t="440987" x="1536700" y="3938588"/>
          <p14:tracePt t="441016" x="1536700" y="3902075"/>
          <p14:tracePt t="441049" x="1536700" y="3884613"/>
          <p14:tracePt t="441082" x="1536700" y="3876675"/>
          <p14:tracePt t="441115" x="1527175" y="3876675"/>
          <p14:tracePt t="441266" x="1517650" y="3921125"/>
          <p14:tracePt t="441299" x="1517650" y="3948113"/>
          <p14:tracePt t="441332" x="1517650" y="3965575"/>
          <p14:tracePt t="441366" x="1517650" y="4000500"/>
          <p14:tracePt t="441399" x="1517650" y="4010025"/>
          <p14:tracePt t="441429" x="1517650" y="4019550"/>
          <p14:tracePt t="441462" x="1517650" y="4027488"/>
          <p14:tracePt t="441486" x="1517650" y="4010025"/>
          <p14:tracePt t="441599" x="1517650" y="3965575"/>
          <p14:tracePt t="441632" x="1527175" y="3911600"/>
          <p14:tracePt t="441665" x="1527175" y="3884613"/>
          <p14:tracePt t="441712" x="1527175" y="3867150"/>
          <p14:tracePt t="441736" x="1527175" y="3849688"/>
          <p14:tracePt t="441765" x="1527175" y="3840163"/>
          <p14:tracePt t="441832" x="1527175" y="3849688"/>
          <p14:tracePt t="441962" x="1527175" y="3867150"/>
          <p14:tracePt t="441970" x="1527175" y="3884613"/>
          <p14:tracePt t="441987" x="1527175" y="3921125"/>
          <p14:tracePt t="442032" x="1527175" y="3929063"/>
          <p14:tracePt t="442050" x="1527175" y="3956050"/>
          <p14:tracePt t="442082" x="1527175" y="3965575"/>
          <p14:tracePt t="442132" x="1527175" y="3973513"/>
          <p14:tracePt t="442182" x="1527175" y="3938588"/>
          <p14:tracePt t="442316" x="1527175" y="3902075"/>
          <p14:tracePt t="442349" x="1527175" y="3884613"/>
          <p14:tracePt t="442382" x="1527175" y="3867150"/>
          <p14:tracePt t="442416" x="1517650" y="3894138"/>
          <p14:tracePt t="442649" x="1509713" y="3921125"/>
          <p14:tracePt t="442682" x="1509713" y="3948113"/>
          <p14:tracePt t="442712" x="1509713" y="3965575"/>
          <p14:tracePt t="442751" x="1509713" y="3973513"/>
          <p14:tracePt t="442782" x="1509713" y="3983038"/>
          <p14:tracePt t="442882" x="1517650" y="3956050"/>
          <p14:tracePt t="442932" x="1517650" y="3921125"/>
          <p14:tracePt t="442979" x="1517650" y="3911600"/>
          <p14:tracePt t="442987" x="1517650" y="3884613"/>
          <p14:tracePt t="443016" x="1517650" y="3867150"/>
          <p14:tracePt t="443049" x="1517650" y="3921125"/>
          <p14:tracePt t="443349" x="1517650" y="3948113"/>
          <p14:tracePt t="443382" x="1517650" y="3973513"/>
          <p14:tracePt t="443416" x="1517650" y="3992563"/>
          <p14:tracePt t="443463" x="1517650" y="4010025"/>
          <p14:tracePt t="443549" x="1517650" y="4019550"/>
          <p14:tracePt t="443649" x="1517650" y="3992563"/>
          <p14:tracePt t="443735" x="1500188" y="3965575"/>
          <p14:tracePt t="443768" x="1490663" y="3948113"/>
          <p14:tracePt t="443799" x="1482725" y="3921125"/>
          <p14:tracePt t="443832" x="1473200" y="3894138"/>
          <p14:tracePt t="443866" x="1473200" y="3876675"/>
          <p14:tracePt t="443899" x="1465263" y="3867150"/>
          <p14:tracePt t="443949" x="1465263" y="3849688"/>
          <p14:tracePt t="444132" x="1482725" y="3921125"/>
          <p14:tracePt t="444299" x="1490663" y="3956050"/>
          <p14:tracePt t="444332" x="1490663" y="3973513"/>
          <p14:tracePt t="444366" x="1490663" y="3948113"/>
          <p14:tracePt t="444532" x="1490663" y="3911600"/>
          <p14:tracePt t="444566" x="1490663" y="3884613"/>
          <p14:tracePt t="444600" x="1490663" y="3857625"/>
          <p14:tracePt t="444632" x="1490663" y="3830638"/>
          <p14:tracePt t="444666" x="1490663" y="3795713"/>
          <p14:tracePt t="444696" x="1490663" y="3759200"/>
          <p14:tracePt t="444719" x="1490663" y="3741738"/>
          <p14:tracePt t="444752" x="1490663" y="3714750"/>
          <p14:tracePt t="444782" x="1490663" y="3670300"/>
          <p14:tracePt t="444816" x="1490663" y="3643313"/>
          <p14:tracePt t="444849" x="1490663" y="3589338"/>
          <p14:tracePt t="444882" x="1473200" y="3544888"/>
          <p14:tracePt t="444916" x="1465263" y="3527425"/>
          <p14:tracePt t="444946" x="1465263" y="3500438"/>
          <p14:tracePt t="444969" x="1455738" y="3482975"/>
          <p14:tracePt t="444986" x="1446213" y="3465513"/>
          <p14:tracePt t="445016" x="1446213" y="3446463"/>
          <p14:tracePt t="445066" x="1438275" y="3438525"/>
          <p14:tracePt t="445116" x="1438275" y="3421063"/>
          <p14:tracePt t="445149" x="1438275" y="3394075"/>
          <p14:tracePt t="445182" x="1428750" y="3375025"/>
          <p14:tracePt t="445213" x="1428750" y="3367088"/>
          <p14:tracePt t="445236" x="1428750" y="3357563"/>
          <p14:tracePt t="445282" x="1428750" y="3349625"/>
          <p14:tracePt t="445316" x="1419225" y="3357563"/>
          <p14:tracePt t="445446" x="1419225" y="3411538"/>
          <p14:tracePt t="445479" x="1419225" y="3438525"/>
          <p14:tracePt t="445487" x="1419225" y="3492500"/>
          <p14:tracePt t="445519" x="1428750" y="3527425"/>
          <p14:tracePt t="445549" x="1428750" y="3554413"/>
          <p14:tracePt t="445583" x="1428750" y="3581400"/>
          <p14:tracePt t="445616" x="1428750" y="3608388"/>
          <p14:tracePt t="445649" x="1438275" y="3635375"/>
          <p14:tracePt t="445683" x="1438275" y="3662363"/>
          <p14:tracePt t="445713" x="1438275" y="3697288"/>
          <p14:tracePt t="445736" x="1438275" y="3724275"/>
          <p14:tracePt t="445768" x="1438275" y="3751263"/>
          <p14:tracePt t="445799" x="1438275" y="3759200"/>
          <p14:tracePt t="445832" x="1438275" y="3786188"/>
          <p14:tracePt t="445866" x="1438275" y="3813175"/>
          <p14:tracePt t="445899" x="1438275" y="3822700"/>
          <p14:tracePt t="445932" x="1438275" y="3849688"/>
          <p14:tracePt t="446033" x="1438275" y="3867150"/>
          <p14:tracePt t="446066" x="1438275" y="3894138"/>
          <p14:tracePt t="446100" x="1438275" y="3902075"/>
          <p14:tracePt t="446183" x="1438275" y="3929063"/>
          <p14:tracePt t="446235" x="1438275" y="3948113"/>
          <p14:tracePt t="446268" x="1438275" y="3973513"/>
          <p14:tracePt t="446299" x="1438275" y="3983038"/>
          <p14:tracePt t="446332" x="1446213" y="3992563"/>
          <p14:tracePt t="446366" x="1446213" y="4000500"/>
          <p14:tracePt t="446400" x="1482725" y="3983038"/>
          <p14:tracePt t="446713" x="1509713" y="3956050"/>
          <p14:tracePt t="446737" x="1536700" y="3902075"/>
          <p14:tracePt t="446769" x="1554163" y="3840163"/>
          <p14:tracePt t="446799" x="1562100" y="3805238"/>
          <p14:tracePt t="446833" x="1571625" y="3778250"/>
          <p14:tracePt t="446866" x="1571625" y="3759200"/>
          <p14:tracePt t="446899" x="1571625" y="3751263"/>
          <p14:tracePt t="447383" x="1554163" y="3733800"/>
          <p14:tracePt t="447416" x="1536700" y="3724275"/>
          <p14:tracePt t="447446" x="1509713" y="3706813"/>
          <p14:tracePt t="447480" x="1500188" y="3697288"/>
          <p14:tracePt t="447488" x="1473200" y="3652838"/>
          <p14:tracePt t="447517" x="1446213" y="3616325"/>
          <p14:tracePt t="447549" x="1411288" y="3571875"/>
          <p14:tracePt t="447583" x="1393825" y="3544888"/>
          <p14:tracePt t="447616" x="1393825" y="3536950"/>
          <p14:tracePt t="447649" x="1374775" y="3527425"/>
          <p14:tracePt t="447783" x="1366838" y="3527425"/>
          <p14:tracePt t="447816" x="1357313" y="3527425"/>
          <p14:tracePt t="447866" x="1339850" y="3536950"/>
          <p14:tracePt t="447917" x="1312863" y="3616325"/>
          <p14:tracePt t="447947" x="1276350" y="3751263"/>
          <p14:tracePt t="447970" x="1258888" y="3822700"/>
          <p14:tracePt t="447987" x="1250950" y="3884613"/>
          <p14:tracePt t="448017" x="1250950" y="3902075"/>
          <p14:tracePt t="448049" x="1250950" y="3857625"/>
          <p14:tracePt t="448166" x="1241425" y="3822700"/>
          <p14:tracePt t="448196" x="1204913" y="3714750"/>
          <p14:tracePt t="448230" x="1169988" y="3652838"/>
          <p14:tracePt t="448253" x="1152525" y="3608388"/>
          <p14:tracePt t="448283" x="1133475" y="3571875"/>
          <p14:tracePt t="448316" x="1116013" y="3544888"/>
          <p14:tracePt t="448349" x="1098550" y="3527425"/>
          <p14:tracePt t="448383" x="1081088" y="3509963"/>
          <p14:tracePt t="448416" x="1071563" y="3509963"/>
          <p14:tracePt t="448486" x="1036638" y="3536950"/>
          <p14:tracePt t="448519" x="1009650" y="3571875"/>
          <p14:tracePt t="448550" x="990600" y="3598863"/>
          <p14:tracePt t="448583" x="973138" y="3625850"/>
          <p14:tracePt t="448616" x="965200" y="3662363"/>
          <p14:tracePt t="448650" x="955675" y="3697288"/>
          <p14:tracePt t="448683" x="955675" y="3724275"/>
          <p14:tracePt t="448730" x="955675" y="3741738"/>
          <p14:tracePt t="448753" x="946150" y="3768725"/>
          <p14:tracePt t="448783" x="946150" y="3805238"/>
          <p14:tracePt t="448816" x="946150" y="3751263"/>
          <p14:tracePt t="448986" x="946150" y="3714750"/>
          <p14:tracePt t="449017" x="928688" y="3635375"/>
          <p14:tracePt t="449050" x="928688" y="3554413"/>
          <p14:tracePt t="449083" x="919163" y="3517900"/>
          <p14:tracePt t="449116" x="919163" y="3492500"/>
          <p14:tracePt t="449150" x="911225" y="3492500"/>
          <p14:tracePt t="449283" x="857250" y="3554413"/>
          <p14:tracePt t="449317" x="830263" y="3635375"/>
          <p14:tracePt t="449350" x="803275" y="3714750"/>
          <p14:tracePt t="449383" x="785813" y="3813175"/>
          <p14:tracePt t="449416" x="785813" y="3849688"/>
          <p14:tracePt t="449447" x="785813" y="3894138"/>
          <p14:tracePt t="449470" x="785813" y="3902075"/>
          <p14:tracePt t="449487" x="785813" y="3911600"/>
          <p14:tracePt t="449519" x="785813" y="3921125"/>
          <p14:tracePt t="449550" x="812800" y="3884613"/>
          <p14:tracePt t="449883" x="847725" y="3840163"/>
          <p14:tracePt t="449916" x="874713" y="3805238"/>
          <p14:tracePt t="449966" x="874713" y="3795713"/>
          <p14:tracePt t="449987" x="911225" y="3768725"/>
          <p14:tracePt t="450020" x="938213" y="3741738"/>
          <p14:tracePt t="450050" x="965200" y="3733800"/>
          <p14:tracePt t="450083" x="982663" y="3706813"/>
          <p14:tracePt t="450116" x="1000125" y="3706813"/>
          <p14:tracePt t="450150" x="1044575" y="3687763"/>
          <p14:tracePt t="450200" x="1116013" y="3687763"/>
          <p14:tracePt t="450230" x="1214438" y="3687763"/>
          <p14:tracePt t="450253" x="1330325" y="3697288"/>
          <p14:tracePt t="450283" x="1446213" y="3724275"/>
          <p14:tracePt t="450317" x="1536700" y="3751263"/>
          <p14:tracePt t="450350" x="1633538" y="3778250"/>
          <p14:tracePt t="450383" x="1731963" y="3786188"/>
          <p14:tracePt t="450416" x="1839913" y="3813175"/>
          <p14:tracePt t="450450" x="1874838" y="3813175"/>
          <p14:tracePt t="450486" x="1884363" y="3822700"/>
          <p14:tracePt t="450519" x="1874838" y="3830638"/>
          <p14:tracePt t="450667" x="1847850" y="3822700"/>
          <p14:tracePt t="450700" x="1822450" y="3786188"/>
          <p14:tracePt t="450736" x="1758950" y="3733800"/>
          <p14:tracePt t="450769" x="1660525" y="3670300"/>
          <p14:tracePt t="450800" x="1438275" y="3554413"/>
          <p14:tracePt t="450833" x="1062038" y="3455988"/>
          <p14:tracePt t="450867" x="687388" y="3421063"/>
          <p14:tracePt t="450900" x="500063" y="3446463"/>
          <p14:tracePt t="450933" x="490538" y="3455988"/>
          <p14:tracePt t="450964" x="482600" y="3455988"/>
          <p14:tracePt t="450987" x="473075" y="3492500"/>
          <p14:tracePt t="451020" x="465138" y="3509963"/>
          <p14:tracePt t="451050" x="465138" y="3563938"/>
          <p14:tracePt t="451083" x="490538" y="3608388"/>
          <p14:tracePt t="451116" x="608013" y="3697288"/>
          <p14:tracePt t="451150" x="723900" y="3786188"/>
          <p14:tracePt t="451183" x="830263" y="3840163"/>
          <p14:tracePt t="451214" x="1017588" y="3902075"/>
          <p14:tracePt t="451237" x="1187450" y="3948113"/>
          <p14:tracePt t="451269" x="1347788" y="3973513"/>
          <p14:tracePt t="451300" x="1482725" y="3973513"/>
          <p14:tracePt t="451333" x="1608138" y="3938588"/>
          <p14:tracePt t="451366" x="1724025" y="3902075"/>
          <p14:tracePt t="451400" x="1741488" y="3884613"/>
          <p14:tracePt t="451431" x="1758950" y="3867150"/>
          <p14:tracePt t="451464" x="1758950" y="3857625"/>
          <p14:tracePt t="451487" x="1758950" y="3849688"/>
          <p14:tracePt t="451521" x="1731963" y="3867150"/>
          <p14:tracePt t="452117" x="1714500" y="3867150"/>
          <p14:tracePt t="452150" x="1704975" y="3876675"/>
          <p14:tracePt t="452183" x="1687513" y="3894138"/>
          <p14:tracePt t="452236" x="1652588" y="3921125"/>
          <p14:tracePt t="452269" x="1625600" y="3921125"/>
          <p14:tracePt t="452300" x="1598613" y="3921125"/>
          <p14:tracePt t="452333" x="1562100" y="3938588"/>
          <p14:tracePt t="452367" x="1490663" y="3956050"/>
          <p14:tracePt t="452400" x="1438275" y="3983038"/>
          <p14:tracePt t="452433" x="1357313" y="4010025"/>
          <p14:tracePt t="452464" x="1303338" y="4027488"/>
          <p14:tracePt t="452487" x="1268413" y="4027488"/>
          <p14:tracePt t="452517" x="1241425" y="4027488"/>
          <p14:tracePt t="452550" x="1204913" y="4044950"/>
          <p14:tracePt t="452584" x="1169988" y="4054475"/>
          <p14:tracePt t="452617" x="1143000" y="4054475"/>
          <p14:tracePt t="452650" x="1098550" y="4064000"/>
          <p14:tracePt t="452683" x="1036638" y="4090988"/>
          <p14:tracePt t="452714" x="938213" y="4116388"/>
          <p14:tracePt t="452737" x="911225" y="4125913"/>
          <p14:tracePt t="452769" x="884238" y="4125913"/>
          <p14:tracePt t="452800" x="830263" y="4135438"/>
          <p14:tracePt t="452833" x="750888" y="4170363"/>
          <p14:tracePt t="452867" x="704850" y="4197350"/>
          <p14:tracePt t="452900" x="669925" y="4206875"/>
          <p14:tracePt t="452933" x="642938" y="4224338"/>
          <p14:tracePt t="453033" x="625475" y="4233863"/>
          <p14:tracePt t="453067" x="608013" y="4241800"/>
          <p14:tracePt t="453100" x="588963" y="4241800"/>
          <p14:tracePt t="453133" x="581025" y="4251325"/>
          <p14:tracePt t="453167" x="581025" y="4259263"/>
          <p14:tracePt t="453214" x="554038" y="4241800"/>
          <p14:tracePt t="453284" x="527050" y="4206875"/>
          <p14:tracePt t="453317" x="490538" y="4179888"/>
          <p14:tracePt t="453350" x="473075" y="4170363"/>
          <p14:tracePt t="453383" x="446088" y="4170363"/>
          <p14:tracePt t="453417" x="419100" y="4170363"/>
          <p14:tracePt t="453450" x="401638" y="4170363"/>
          <p14:tracePt t="453481" x="384175" y="4170363"/>
          <p14:tracePt t="453488" x="366713" y="4170363"/>
          <p14:tracePt t="453518" x="347663" y="4170363"/>
          <p14:tracePt t="453550" x="330200" y="4179888"/>
          <p14:tracePt t="453584" x="303213" y="4206875"/>
          <p14:tracePt t="453617" x="285750" y="4214813"/>
          <p14:tracePt t="453651" x="268288" y="4233863"/>
          <p14:tracePt t="453683" x="258763" y="4241800"/>
          <p14:tracePt t="453731" x="241300" y="4268788"/>
          <p14:tracePt t="453754" x="223838" y="4295775"/>
          <p14:tracePt t="453783" x="223838" y="4322763"/>
          <p14:tracePt t="453817" x="223838" y="4340225"/>
          <p14:tracePt t="453850" x="223838" y="4357688"/>
          <p14:tracePt t="453884" x="231775" y="4384675"/>
          <p14:tracePt t="453917" x="241300" y="4411663"/>
          <p14:tracePt t="453950" x="258763" y="4429125"/>
          <p14:tracePt t="453997" x="276225" y="4438650"/>
          <p14:tracePt t="454020" x="303213" y="4456113"/>
          <p14:tracePt t="454050" x="330200" y="4483100"/>
          <p14:tracePt t="454083" x="366713" y="4492625"/>
          <p14:tracePt t="454117" x="401638" y="4492625"/>
          <p14:tracePt t="454150" x="419100" y="4492625"/>
          <p14:tracePt t="454183" x="446088" y="4492625"/>
          <p14:tracePt t="454214" x="465138" y="4492625"/>
          <p14:tracePt t="454247" x="490538" y="4492625"/>
          <p14:tracePt t="454284" x="509588" y="4483100"/>
          <p14:tracePt t="454317" x="536575" y="4473575"/>
          <p14:tracePt t="454350" x="571500" y="4456113"/>
          <p14:tracePt t="454383" x="598488" y="4448175"/>
          <p14:tracePt t="454417" x="615950" y="4429125"/>
          <p14:tracePt t="454447" x="642938" y="4411663"/>
          <p14:tracePt t="454481" x="652463" y="4411663"/>
          <p14:tracePt t="454489" x="669925" y="4384675"/>
          <p14:tracePt t="454520" x="696913" y="4367213"/>
          <p14:tracePt t="454550" x="714375" y="4322763"/>
          <p14:tracePt t="454584" x="731838" y="4286250"/>
          <p14:tracePt t="454617" x="741363" y="4241800"/>
          <p14:tracePt t="454650" x="741363" y="4224338"/>
          <p14:tracePt t="454684" x="741363" y="4214813"/>
          <p14:tracePt t="454714" x="714375" y="4187825"/>
          <p14:tracePt t="454770" x="669925" y="4162425"/>
          <p14:tracePt t="454801" x="633413" y="4135438"/>
          <p14:tracePt t="454834" x="608013" y="4108450"/>
          <p14:tracePt t="454867" x="554038" y="4081463"/>
          <p14:tracePt t="454901" x="536575" y="4071938"/>
          <p14:tracePt t="454918" x="517525" y="4064000"/>
          <p14:tracePt t="454967" x="509588" y="4064000"/>
          <p14:tracePt t="455020" x="482600" y="4064000"/>
          <p14:tracePt t="455051" x="446088" y="4081463"/>
          <p14:tracePt t="455083" x="411163" y="4098925"/>
          <p14:tracePt t="455117" x="384175" y="4125913"/>
          <p14:tracePt t="455151" x="357188" y="4152900"/>
          <p14:tracePt t="455183" x="347663" y="4152900"/>
          <p14:tracePt t="455214" x="330200" y="4170363"/>
          <p14:tracePt t="455237" x="322263" y="4197350"/>
          <p14:tracePt t="455270" x="312738" y="4214813"/>
          <p14:tracePt t="455300" x="303213" y="4241800"/>
          <p14:tracePt t="455350" x="303213" y="4259263"/>
          <p14:tracePt t="455384" x="303213" y="4305300"/>
          <p14:tracePt t="455417" x="303213" y="4322763"/>
          <p14:tracePt t="455450" x="312738" y="4340225"/>
          <p14:tracePt t="455481" x="322263" y="4349750"/>
          <p14:tracePt t="455489" x="339725" y="4376738"/>
          <p14:tracePt t="455518" x="357188" y="4394200"/>
          <p14:tracePt t="455551" x="384175" y="4421188"/>
          <p14:tracePt t="455583" x="401638" y="4438650"/>
          <p14:tracePt t="455617" x="438150" y="4456113"/>
          <p14:tracePt t="455651" x="465138" y="4456113"/>
          <p14:tracePt t="455684" x="482600" y="4456113"/>
          <p14:tracePt t="455731" x="517525" y="4456113"/>
          <p14:tracePt t="455754" x="544513" y="4456113"/>
          <p14:tracePt t="455784" x="561975" y="4456113"/>
          <p14:tracePt t="455817" x="588963" y="4448175"/>
          <p14:tracePt t="455851" x="625475" y="4421188"/>
          <p14:tracePt t="455884" x="660400" y="4394200"/>
          <p14:tracePt t="455917" x="679450" y="4376738"/>
          <p14:tracePt t="455951" x="704850" y="4357688"/>
          <p14:tracePt t="455981" x="714375" y="4340225"/>
          <p14:tracePt t="455989" x="731838" y="4322763"/>
          <p14:tracePt t="456021" x="750888" y="4305300"/>
          <p14:tracePt t="456051" x="750888" y="4278313"/>
          <p14:tracePt t="456084" x="750888" y="4241800"/>
          <p14:tracePt t="456117" x="741363" y="4214813"/>
          <p14:tracePt t="456151" x="704850" y="4152900"/>
          <p14:tracePt t="456184" x="696913" y="4116388"/>
          <p14:tracePt t="456214" x="652463" y="4044950"/>
          <p14:tracePt t="456237" x="633413" y="4027488"/>
          <p14:tracePt t="456270" x="608013" y="4010025"/>
          <p14:tracePt t="456317" x="581025" y="4000500"/>
          <p14:tracePt t="456384" x="544513" y="4000500"/>
          <p14:tracePt t="456418" x="517525" y="3992563"/>
          <p14:tracePt t="456468" x="509588" y="3992563"/>
          <p14:tracePt t="456488" x="490538" y="3992563"/>
          <p14:tracePt t="456520" x="465138" y="3992563"/>
          <p14:tracePt t="456551" x="438150" y="3992563"/>
          <p14:tracePt t="456584" x="411163" y="4019550"/>
          <p14:tracePt t="456617" x="393700" y="4037013"/>
          <p14:tracePt t="456667" x="366713" y="4037013"/>
          <p14:tracePt t="456701" x="366713" y="4044950"/>
          <p14:tracePt t="456731" x="347663" y="4064000"/>
          <p14:tracePt t="456754" x="330200" y="4090988"/>
          <p14:tracePt t="456801" x="330200" y="4108450"/>
          <p14:tracePt t="456818" x="330200" y="4135438"/>
          <p14:tracePt t="456850" x="347663" y="4187825"/>
          <p14:tracePt t="456884" x="384175" y="4233863"/>
          <p14:tracePt t="456918" x="438150" y="4259263"/>
          <p14:tracePt t="456951" x="509588" y="4286250"/>
          <p14:tracePt t="456981" x="554038" y="4305300"/>
          <p14:tracePt t="456989" x="633413" y="4330700"/>
          <p14:tracePt t="457021" x="704850" y="4357688"/>
          <p14:tracePt t="457051" x="731838" y="4367213"/>
          <p14:tracePt t="457068" x="795338" y="4367213"/>
          <p14:tracePt t="457101" x="893763" y="4384675"/>
          <p14:tracePt t="457134" x="982663" y="4402138"/>
          <p14:tracePt t="457167" x="1089025" y="4411663"/>
          <p14:tracePt t="457201" x="1133475" y="4438650"/>
          <p14:tracePt t="457231" x="1179513" y="4448175"/>
          <p14:tracePt t="457254" x="1223963" y="4473575"/>
          <p14:tracePt t="457284" x="1258888" y="4483100"/>
          <p14:tracePt t="457318" x="1285875" y="4483100"/>
          <p14:tracePt t="457351" x="1312863" y="4473575"/>
          <p14:tracePt t="457401" x="1339850" y="4438650"/>
          <p14:tracePt t="457434" x="1357313" y="4429125"/>
          <p14:tracePt t="457464" x="1384300" y="4376738"/>
          <p14:tracePt t="457488" x="1401763" y="4357688"/>
          <p14:tracePt t="457520" x="1419225" y="4340225"/>
          <p14:tracePt t="457551" x="1428750" y="4322763"/>
          <p14:tracePt t="457568" x="1438275" y="4313238"/>
          <p14:tracePt t="457601" x="1455738" y="4295775"/>
          <p14:tracePt t="457634" x="1473200" y="4268788"/>
          <p14:tracePt t="457667" x="1473200" y="4233863"/>
          <p14:tracePt t="457701" x="1482725" y="4224338"/>
          <p14:tracePt t="457731" x="1482725" y="4214813"/>
          <p14:tracePt t="457784" x="1473200" y="4241800"/>
          <p14:tracePt t="458034" x="1465263" y="4268788"/>
          <p14:tracePt t="458067" x="1465263" y="4295775"/>
          <p14:tracePt t="458101" x="1455738" y="4322763"/>
          <p14:tracePt t="458134" x="1455738" y="4349750"/>
          <p14:tracePt t="458167" x="1446213" y="4376738"/>
          <p14:tracePt t="458201" x="1438275" y="4394200"/>
          <p14:tracePt t="458231" x="1419225" y="4394200"/>
          <p14:tracePt t="458787" x="1393825" y="4394200"/>
          <p14:tracePt t="458818" x="1357313" y="4394200"/>
          <p14:tracePt t="458851" x="1322388" y="4367213"/>
          <p14:tracePt t="458884" x="1285875" y="4322763"/>
          <p14:tracePt t="458918" x="1250950" y="4295775"/>
          <p14:tracePt t="458951" x="1231900" y="4286250"/>
          <p14:tracePt t="458981" x="1214438" y="4268788"/>
          <p14:tracePt t="458990" x="1204913" y="4241800"/>
          <p14:tracePt t="459021" x="1196975" y="4233863"/>
          <p14:tracePt t="459051" x="1196975" y="4224338"/>
          <p14:tracePt t="459085" x="1187450" y="4224338"/>
          <p14:tracePt t="459118" x="1187450" y="4197350"/>
          <p14:tracePt t="459185" x="1169988" y="4179888"/>
          <p14:tracePt t="459215" x="1160463" y="4162425"/>
          <p14:tracePt t="459238" x="1143000" y="4170363"/>
          <p14:tracePt t="459481" x="1143000" y="4179888"/>
          <p14:tracePt t="459489" x="1143000" y="4197350"/>
          <p14:tracePt t="459521" x="1143000" y="4214813"/>
          <p14:tracePt t="459551" x="1152525" y="4251325"/>
          <p14:tracePt t="459585" x="1169988" y="4286250"/>
          <p14:tracePt t="459618" x="1187450" y="4313238"/>
          <p14:tracePt t="459653" x="1187450" y="4340225"/>
          <p14:tracePt t="459684" x="1187450" y="4357688"/>
          <p14:tracePt t="459715" x="1204913" y="4376738"/>
          <p14:tracePt t="459748" x="1231900" y="4402138"/>
          <p14:tracePt t="459771" x="1258888" y="4429125"/>
          <p14:tracePt t="459818" x="1295400" y="4448175"/>
          <p14:tracePt t="459851" x="1330325" y="4448175"/>
          <p14:tracePt t="459884" x="1357313" y="4421188"/>
          <p14:tracePt t="459917" x="1384300" y="4394200"/>
          <p14:tracePt t="459951" x="1393825" y="4376738"/>
          <p14:tracePt t="459981" x="1411288" y="4367213"/>
          <p14:tracePt t="459990" x="1419225" y="4340225"/>
          <p14:tracePt t="460021" x="1428750" y="4313238"/>
          <p14:tracePt t="460051" x="1428750" y="4278313"/>
          <p14:tracePt t="460084" x="1411288" y="4251325"/>
          <p14:tracePt t="460118" x="1384300" y="4224338"/>
          <p14:tracePt t="460151" x="1357313" y="4197350"/>
          <p14:tracePt t="460184" x="1339850" y="4170363"/>
          <p14:tracePt t="460215" x="1312863" y="4143375"/>
          <p14:tracePt t="460238" x="1295400" y="4135438"/>
          <p14:tracePt t="460287" x="1285875" y="4135438"/>
          <p14:tracePt t="460318" x="1258888" y="4152900"/>
          <p14:tracePt t="460368" x="1231900" y="4162425"/>
          <p14:tracePt t="460401" x="1223963" y="4179888"/>
          <p14:tracePt t="460520" x="1223963" y="4197350"/>
          <p14:tracePt t="460551" x="1223963" y="4214813"/>
          <p14:tracePt t="460601" x="1223963" y="4251325"/>
          <p14:tracePt t="460635" x="1231900" y="4268788"/>
          <p14:tracePt t="460667" x="1250950" y="4286250"/>
          <p14:tracePt t="460701" x="1258888" y="4305300"/>
          <p14:tracePt t="460731" x="1276350" y="4305300"/>
          <p14:tracePt t="460754" x="1347788" y="4305300"/>
          <p14:tracePt t="460787" x="1428750" y="4305300"/>
          <p14:tracePt t="460818" x="1455738" y="4313238"/>
          <p14:tracePt t="460851" x="1490663" y="4305300"/>
          <p14:tracePt t="460884" x="1509713" y="4278313"/>
          <p14:tracePt t="460918" x="1527175" y="4259263"/>
          <p14:tracePt t="460951" x="1527175" y="4251325"/>
          <p14:tracePt t="460981" x="1517650" y="4224338"/>
          <p14:tracePt t="461151" x="1509713" y="4206875"/>
          <p14:tracePt t="461184" x="1500188" y="4206875"/>
          <p14:tracePt t="461254" x="1490663" y="4214813"/>
          <p14:tracePt t="461468" x="1490663" y="4241800"/>
          <p14:tracePt t="461702" x="1465263" y="4268788"/>
          <p14:tracePt t="462151" x="1465263" y="4286250"/>
          <p14:tracePt t="463965" x="1465263" y="4295775"/>
          <p14:tracePt t="464418" x="1465263" y="4286250"/>
          <p14:tracePt t="464702" x="1455738" y="4278313"/>
          <p14:tracePt t="465052" x="1446213" y="4278313"/>
          <p14:tracePt t="465085" x="1446213" y="4286250"/>
          <p14:tracePt t="470135" x="1455738" y="4286250"/>
          <p14:tracePt t="470852" x="1465263" y="4286250"/>
          <p14:tracePt t="470885" x="1465263" y="4305300"/>
          <p14:tracePt t="471136" x="1465263" y="4330700"/>
          <p14:tracePt t="471236" x="1465263" y="4349750"/>
          <p14:tracePt t="472352" x="1465263" y="4367213"/>
          <p14:tracePt t="473069" x="1465263" y="4376738"/>
          <p14:tracePt t="473103" x="1473200" y="4376738"/>
          <p14:tracePt t="473136" x="1482725" y="4376738"/>
          <p14:tracePt t="473288" x="1490663" y="4376738"/>
          <p14:tracePt t="473319" x="1517650" y="4376738"/>
          <p14:tracePt t="473386" x="1527175" y="4376738"/>
          <p14:tracePt t="473419" x="1581150" y="4349750"/>
          <p14:tracePt t="473453" x="1731963" y="4295775"/>
          <p14:tracePt t="473483" x="1965325" y="4233863"/>
          <p14:tracePt t="473491" x="2517775" y="4098925"/>
          <p14:tracePt t="473523" x="3044825" y="4037013"/>
          <p14:tracePt t="473553" x="3625850" y="3894138"/>
          <p14:tracePt t="473586" x="4224338" y="3759200"/>
          <p14:tracePt t="473619" x="4633913" y="3714750"/>
          <p14:tracePt t="473653" x="4929188" y="3616325"/>
          <p14:tracePt t="473686" x="5375275" y="3473450"/>
          <p14:tracePt t="473719" x="5707063" y="3357563"/>
          <p14:tracePt t="473750" x="6143625" y="3232150"/>
          <p14:tracePt t="473772" x="6456363" y="3179763"/>
          <p14:tracePt t="473803" x="6581775" y="3152775"/>
          <p14:tracePt t="473836" x="6589713" y="3152775"/>
          <p14:tracePt t="473869" x="6572250" y="3170238"/>
          <p14:tracePt t="473936" x="6545263" y="3197225"/>
          <p14:tracePt t="473969" x="6527800" y="3214688"/>
          <p14:tracePt t="474000" x="6456363" y="3241675"/>
          <p14:tracePt t="474022" x="6357938" y="3278188"/>
          <p14:tracePt t="474053" x="6197600" y="3340100"/>
          <p14:tracePt t="474086" x="6000750" y="3455988"/>
          <p14:tracePt t="474119" x="5421313" y="3643313"/>
          <p14:tracePt t="474153" x="4660900" y="3795713"/>
          <p14:tracePt t="474186" x="4089400" y="3840163"/>
          <p14:tracePt t="474216" x="3313113" y="4010025"/>
          <p14:tracePt t="474250" x="2938463" y="4081463"/>
          <p14:tracePt t="474273" x="2670175" y="4135438"/>
          <p14:tracePt t="474303" x="2428875" y="4206875"/>
          <p14:tracePt t="474336" x="2259013" y="4259263"/>
          <p14:tracePt t="474369" x="2125663" y="4295775"/>
          <p14:tracePt t="474403" x="1965325" y="4322763"/>
          <p14:tracePt t="474436" x="1830388" y="4349750"/>
          <p14:tracePt t="474469" x="1687513" y="4394200"/>
          <p14:tracePt t="474500" x="1446213" y="4429125"/>
          <p14:tracePt t="474523" x="1312863" y="4448175"/>
          <p14:tracePt t="474555" x="1231900" y="4448175"/>
          <p14:tracePt t="474586" x="1179513" y="4448175"/>
          <p14:tracePt t="474619" x="1160463" y="4448175"/>
          <p14:tracePt t="474653" x="1133475" y="4448175"/>
          <p14:tracePt t="474719" x="1116013" y="4438650"/>
          <p14:tracePt t="474750" x="1098550" y="4429125"/>
          <p14:tracePt t="474772" x="1098550" y="4411663"/>
          <p14:tracePt t="474806" x="1081088" y="4402138"/>
          <p14:tracePt t="474853" x="1062038" y="4376738"/>
          <p14:tracePt t="474886" x="1044575" y="4357688"/>
          <p14:tracePt t="474919" x="1027113" y="4357688"/>
          <p14:tracePt t="474953" x="1027113" y="4340225"/>
          <p14:tracePt t="475136" x="1054100" y="4313238"/>
          <p14:tracePt t="475169" x="1116013" y="4286250"/>
          <p14:tracePt t="475203" x="1250950" y="4259263"/>
          <p14:tracePt t="475233" x="1704975" y="4206875"/>
          <p14:tracePt t="475256" x="2276475" y="4081463"/>
          <p14:tracePt t="475289" x="3108325" y="3867150"/>
          <p14:tracePt t="475319" x="3776663" y="3733800"/>
          <p14:tracePt t="475354" x="4357688" y="3563938"/>
          <p14:tracePt t="475386" x="4867275" y="3473450"/>
          <p14:tracePt t="475419" x="5064125" y="3438525"/>
          <p14:tracePt t="475450" x="5207000" y="3402013"/>
          <p14:tracePt t="475483" x="5207000" y="3421063"/>
          <p14:tracePt t="475540" x="5207000" y="3438525"/>
          <p14:tracePt t="475587" x="5197475" y="3438525"/>
          <p14:tracePt t="475623" x="5207000" y="3465513"/>
          <p14:tracePt t="475686" x="5232400" y="3482975"/>
          <p14:tracePt t="475720" x="5241925" y="3482975"/>
          <p14:tracePt t="475757" x="5251450" y="3473450"/>
          <p14:tracePt t="476003" x="5268913" y="3465513"/>
          <p14:tracePt t="476039" x="5278438" y="3455988"/>
          <p14:tracePt t="476069" x="5278438" y="3446463"/>
          <p14:tracePt t="476103" x="5286375" y="3438525"/>
          <p14:tracePt t="476169" x="5286375" y="3429000"/>
          <p14:tracePt t="476203" x="5286375" y="3421063"/>
          <p14:tracePt t="476433" x="5286375" y="3402013"/>
          <p14:tracePt t="476467" x="5295900" y="3394075"/>
          <p14:tracePt t="476570" x="5375275" y="3349625"/>
          <p14:tracePt t="476604" x="5411788" y="3322638"/>
          <p14:tracePt t="476637" x="5483225" y="3295650"/>
          <p14:tracePt t="476670" x="5510213" y="3278188"/>
          <p14:tracePt t="476700" x="5518150" y="3278188"/>
          <p14:tracePt t="476733" x="5518150" y="3303588"/>
          <p14:tracePt t="476783" x="5518150" y="3330575"/>
          <p14:tracePt t="476820" x="5510213" y="3349625"/>
          <p14:tracePt t="476853" x="5492750" y="3349625"/>
          <p14:tracePt t="476886" x="5473700" y="3349625"/>
          <p14:tracePt t="476920" x="5446713" y="3349625"/>
          <p14:tracePt t="476953" x="5429250" y="3375025"/>
          <p14:tracePt t="477000" x="5394325" y="3394075"/>
          <p14:tracePt t="477023" x="5375275" y="3411538"/>
          <p14:tracePt t="477053" x="5367338" y="3421063"/>
          <p14:tracePt t="477086" x="5357813" y="3421063"/>
          <p14:tracePt t="477250" x="5340350" y="3438525"/>
          <p14:tracePt t="477273" x="5313363" y="3465513"/>
          <p14:tracePt t="477306" x="5295900" y="3482975"/>
          <p14:tracePt t="477337" x="5278438" y="3492500"/>
          <p14:tracePt t="477370" x="5251450" y="3500438"/>
          <p14:tracePt t="477453" x="5241925" y="3500438"/>
          <p14:tracePt t="477483" x="5232400" y="3500438"/>
          <p14:tracePt t="477491" x="5224463" y="3509963"/>
          <p14:tracePt t="477524" x="5160963" y="3517900"/>
          <p14:tracePt t="477570" x="4786313" y="3571875"/>
          <p14:tracePt t="477603" x="3170238" y="4054475"/>
          <p14:tracePt t="477637" x="500063" y="4554538"/>
          <p14:tracePt t="477670" x="0" y="4876800"/>
          <p14:tracePt t="477704" x="0" y="5072063"/>
          <p14:tracePt t="477733" x="0" y="5081588"/>
          <p14:tracePt t="477767" x="36513" y="5054600"/>
          <p14:tracePt t="477820" x="107950" y="5054600"/>
          <p14:tracePt t="477853" x="204788" y="5045075"/>
          <p14:tracePt t="477886" x="339725" y="5010150"/>
          <p14:tracePt t="477920" x="473075" y="4938713"/>
          <p14:tracePt t="477953" x="536575" y="4911725"/>
          <p14:tracePt t="477983" x="554038" y="4894263"/>
          <p14:tracePt t="478001" x="571500" y="4884738"/>
          <p14:tracePt t="478023" x="581025" y="4876800"/>
          <p14:tracePt t="478056" x="571500" y="4849813"/>
          <p14:tracePt t="478103" x="490538" y="4805363"/>
          <p14:tracePt t="478136" x="393700" y="4697413"/>
          <p14:tracePt t="478170" x="276225" y="4545013"/>
          <p14:tracePt t="478203" x="231775" y="4483100"/>
          <p14:tracePt t="478236" x="223838" y="4465638"/>
          <p14:tracePt t="478267" x="214313" y="4465638"/>
          <p14:tracePt t="478290" x="196850" y="4448175"/>
          <p14:tracePt t="478320" x="179388" y="4438650"/>
          <p14:tracePt t="478353" x="160338" y="4411663"/>
          <p14:tracePt t="478386" x="152400" y="4402138"/>
          <p14:tracePt t="478420" x="125413" y="4394200"/>
          <p14:tracePt t="478604" x="125413" y="4384675"/>
          <p14:tracePt t="478637" x="133350" y="4376738"/>
          <p14:tracePt t="478789" x="179388" y="4357688"/>
          <p14:tracePt t="478820" x="268288" y="4330700"/>
          <p14:tracePt t="478853" x="419100" y="4305300"/>
          <p14:tracePt t="478886" x="571500" y="4278313"/>
          <p14:tracePt t="478920" x="776288" y="4241800"/>
          <p14:tracePt t="478953" x="893763" y="4241800"/>
          <p14:tracePt t="478984" x="955675" y="4241800"/>
          <p14:tracePt t="479001" x="1098550" y="4268788"/>
          <p14:tracePt t="479023" x="1258888" y="4305300"/>
          <p14:tracePt t="479056" x="1366838" y="4340225"/>
          <p14:tracePt t="479086" x="1446213" y="4367213"/>
          <p14:tracePt t="479120" x="1589088" y="4411663"/>
          <p14:tracePt t="479153" x="1724025" y="4448175"/>
          <p14:tracePt t="479186" x="1822450" y="4465638"/>
          <p14:tracePt t="479220" x="1911350" y="4483100"/>
          <p14:tracePt t="479250" x="2036763" y="4492625"/>
          <p14:tracePt t="479273" x="2179638" y="4492625"/>
          <p14:tracePt t="479306" x="2295525" y="4492625"/>
          <p14:tracePt t="479337" x="2455863" y="4473575"/>
          <p14:tracePt t="479370" x="2697163" y="4438650"/>
          <p14:tracePt t="479403" x="2901950" y="4421188"/>
          <p14:tracePt t="479437" x="3036888" y="4421188"/>
          <p14:tracePt t="479470" x="3170238" y="4421188"/>
          <p14:tracePt t="479500" x="3340100" y="4411663"/>
          <p14:tracePt t="479523" x="3411538" y="4384675"/>
          <p14:tracePt t="479567" x="3446463" y="4384675"/>
          <p14:tracePt t="479588" x="3473450" y="4357688"/>
          <p14:tracePt t="479620" x="3482975" y="4357688"/>
          <p14:tracePt t="479653" x="3446463" y="4357688"/>
          <p14:tracePt t="479736" x="3375025" y="4357688"/>
          <p14:tracePt t="479767" x="3276600" y="4367213"/>
          <p14:tracePt t="479790" x="3160713" y="4367213"/>
          <p14:tracePt t="479820" x="2965450" y="4330700"/>
          <p14:tracePt t="479854" x="2732088" y="4313238"/>
          <p14:tracePt t="479887" x="2446338" y="4313238"/>
          <p14:tracePt t="479920" x="2214563" y="4322763"/>
          <p14:tracePt t="479953" x="1982788" y="4330700"/>
          <p14:tracePt t="479987" x="1919288" y="4330700"/>
          <p14:tracePt t="480001" x="1687513" y="4322763"/>
          <p14:tracePt t="480023" x="1465263" y="4313238"/>
          <p14:tracePt t="480056" x="1169988" y="4286250"/>
          <p14:tracePt t="480087" x="919163" y="4251325"/>
          <p14:tracePt t="480120" x="615950" y="4224338"/>
          <p14:tracePt t="480153" x="366713" y="4233863"/>
          <p14:tracePt t="480187" x="179388" y="4259263"/>
          <p14:tracePt t="480220" x="80963" y="4278313"/>
          <p14:tracePt t="480250" x="0" y="4286250"/>
          <p14:tracePt t="480273" x="98425" y="4286250"/>
          <p14:tracePt t="480403" x="179388" y="4295775"/>
          <p14:tracePt t="480434" x="285750" y="4330700"/>
          <p14:tracePt t="480467" x="490538" y="4376738"/>
          <p14:tracePt t="480500" x="768350" y="4384675"/>
          <p14:tracePt t="480524" x="1108075" y="4384675"/>
          <p14:tracePt t="480556" x="1330325" y="4402138"/>
          <p14:tracePt t="480587" x="1500188" y="4402138"/>
          <p14:tracePt t="480620" x="1660525" y="4402138"/>
          <p14:tracePt t="480654" x="1795463" y="4402138"/>
          <p14:tracePt t="480687" x="1928813" y="4402138"/>
          <p14:tracePt t="480720" x="2036763" y="4402138"/>
          <p14:tracePt t="480750" x="2205038" y="4402138"/>
          <p14:tracePt t="480773" x="2366963" y="4394200"/>
          <p14:tracePt t="480806" x="2589213" y="4357688"/>
          <p14:tracePt t="480837" x="2724150" y="4349750"/>
          <p14:tracePt t="480870" x="2894013" y="4340225"/>
          <p14:tracePt t="480903" x="3027363" y="4340225"/>
          <p14:tracePt t="480936" x="3133725" y="4349750"/>
          <p14:tracePt t="480970" x="3205163" y="4349750"/>
          <p14:tracePt t="481001" x="3340100" y="4322763"/>
          <p14:tracePt t="481023" x="3455988" y="4286250"/>
          <p14:tracePt t="481056" x="3500438" y="4259263"/>
          <p14:tracePt t="481087" x="3517900" y="4241800"/>
          <p14:tracePt t="481120" x="3544888" y="4224338"/>
          <p14:tracePt t="481153" x="3562350" y="4224338"/>
          <p14:tracePt t="481234" x="3571875" y="4233863"/>
          <p14:tracePt t="481267" x="3562350" y="4259263"/>
          <p14:tracePt t="481523" x="3554413" y="4259263"/>
          <p14:tracePt t="482468" x="3536950" y="4259263"/>
          <p14:tracePt t="482887" x="3527425" y="4259263"/>
          <p14:tracePt t="482971" x="3509963" y="4268788"/>
          <p14:tracePt t="483387" x="3490913" y="4278313"/>
          <p14:tracePt t="483420" x="3482975" y="4278313"/>
          <p14:tracePt t="483454" x="3465513" y="4286250"/>
          <p14:tracePt t="483526" x="3429000" y="4305300"/>
          <p14:tracePt t="483557" x="3419475" y="4313238"/>
          <p14:tracePt t="483587" x="3394075" y="4322763"/>
          <p14:tracePt t="483621" x="3357563" y="4322763"/>
          <p14:tracePt t="483654" x="3286125" y="4322763"/>
          <p14:tracePt t="483687" x="3170238" y="4305300"/>
          <p14:tracePt t="483720" x="3108325" y="4305300"/>
          <p14:tracePt t="483751" x="2955925" y="4295775"/>
          <p14:tracePt t="483774" x="2776538" y="4286250"/>
          <p14:tracePt t="483807" x="2687638" y="4286250"/>
          <p14:tracePt t="483837" x="2554288" y="4286250"/>
          <p14:tracePt t="483871" x="2465388" y="4305300"/>
          <p14:tracePt t="483904" x="2366963" y="4305300"/>
          <p14:tracePt t="483937" x="2286000" y="4278313"/>
          <p14:tracePt t="483971" x="2224088" y="4259263"/>
          <p14:tracePt t="484001" x="2179638" y="4251325"/>
          <p14:tracePt t="484008" x="2098675" y="4224338"/>
          <p14:tracePt t="484040" x="2036763" y="4206875"/>
          <p14:tracePt t="484071" x="1946275" y="4179888"/>
          <p14:tracePt t="484104" x="1866900" y="4152900"/>
          <p14:tracePt t="484137" x="1839913" y="4143375"/>
          <p14:tracePt t="484170" x="1812925" y="4143375"/>
          <p14:tracePt t="484204" x="1785938" y="4143375"/>
          <p14:tracePt t="484237" x="1768475" y="4143375"/>
          <p14:tracePt t="484257" x="1741488" y="4143375"/>
          <p14:tracePt t="484290" x="1724025" y="4143375"/>
          <p14:tracePt t="484320" x="1687513" y="4152900"/>
          <p14:tracePt t="484354" x="1660525" y="4162425"/>
          <p14:tracePt t="484387" x="1633538" y="4170363"/>
          <p14:tracePt t="484421" x="1625600" y="4179888"/>
          <p14:tracePt t="484454" x="1616075" y="4179888"/>
          <p14:tracePt t="484501" x="1608138" y="4179888"/>
          <p14:tracePt t="484587" x="1589088" y="4206875"/>
          <p14:tracePt t="484654" x="1562100" y="4224338"/>
          <p14:tracePt t="484687" x="1554163" y="4224338"/>
          <p14:tracePt t="484821" x="1527175" y="4224338"/>
          <p14:tracePt t="484854" x="1509713" y="4241800"/>
          <p14:tracePt t="484887" x="1500188" y="4241800"/>
          <p14:tracePt t="484920" x="1490663" y="4251325"/>
          <p14:tracePt t="484954" x="1473200" y="4268788"/>
          <p14:tracePt t="485187" x="1465263" y="4268788"/>
          <p14:tracePt t="485221" x="1455738" y="4268788"/>
          <p14:tracePt t="485307" x="1446213" y="4268788"/>
          <p14:tracePt t="485337" x="1428750" y="4278313"/>
          <p14:tracePt t="485371" x="1419225" y="4278313"/>
          <p14:tracePt t="485404" x="1411288" y="4286250"/>
          <p14:tracePt t="485437" x="1393825" y="4286250"/>
          <p14:tracePt t="485471" x="1366838" y="4295775"/>
          <p14:tracePt t="485534" x="1393825" y="4251325"/>
          <p14:tracePt t="486001" x="1438275" y="4197350"/>
          <p14:tracePt t="486024" x="1482725" y="4170363"/>
          <p14:tracePt t="486057" x="1509713" y="4170363"/>
          <p14:tracePt t="486087" x="1544638" y="4187825"/>
          <p14:tracePt t="486121" x="1679575" y="4268788"/>
          <p14:tracePt t="486154" x="1785938" y="4305300"/>
          <p14:tracePt t="486187" x="1822450" y="4322763"/>
          <p14:tracePt t="486221" x="1839913" y="4322763"/>
          <p14:tracePt t="486251" x="1874838" y="4330700"/>
          <p14:tracePt t="486307" x="1982788" y="4349750"/>
          <p14:tracePt t="486337" x="2081213" y="4367213"/>
          <p14:tracePt t="486371" x="2179638" y="4367213"/>
          <p14:tracePt t="486404" x="2205038" y="4367213"/>
          <p14:tracePt t="486437" x="2241550" y="4367213"/>
          <p14:tracePt t="486471" x="2259013" y="4367213"/>
          <p14:tracePt t="486501" x="2276475" y="4357688"/>
          <p14:tracePt t="486535" x="2286000" y="4340225"/>
          <p14:tracePt t="486555" x="2303463" y="4367213"/>
          <p14:tracePt t="486654" x="2312988" y="4411663"/>
          <p14:tracePt t="486687" x="2330450" y="4438650"/>
          <p14:tracePt t="486721" x="2330450" y="4448175"/>
          <p14:tracePt t="486751" x="2366963" y="4448175"/>
          <p14:tracePt t="486790" x="2517775" y="4330700"/>
          <p14:tracePt t="486821" x="2759075" y="4241800"/>
          <p14:tracePt t="486854" x="2973388" y="4233863"/>
          <p14:tracePt t="486888" x="3125788" y="4251325"/>
          <p14:tracePt t="486921" x="3160713" y="4259263"/>
          <p14:tracePt t="486954" x="3197225" y="4241800"/>
          <p14:tracePt t="486988" x="3205163" y="4233863"/>
          <p14:tracePt t="487002" x="3224213" y="4224338"/>
          <p14:tracePt t="487024" x="3251200" y="4224338"/>
          <p14:tracePt t="487057" x="3303588" y="4251325"/>
          <p14:tracePt t="487088" x="3330575" y="4268788"/>
          <p14:tracePt t="487121" x="3340100" y="4268788"/>
          <p14:tracePt t="487154" x="3340100" y="4278313"/>
          <p14:tracePt t="487204" x="3340100" y="4295775"/>
          <p14:tracePt t="487254" x="3330575" y="4295775"/>
          <p14:tracePt t="487307" x="3322638" y="4295775"/>
          <p14:tracePt t="487371" x="3295650" y="4313238"/>
          <p14:tracePt t="487404" x="3259138" y="4305300"/>
          <p14:tracePt t="487438" x="3197225" y="4278313"/>
          <p14:tracePt t="487471" x="3116263" y="4259263"/>
          <p14:tracePt t="487501" x="2911475" y="4241800"/>
          <p14:tracePt t="487524" x="2652713" y="4241800"/>
          <p14:tracePt t="487557" x="2276475" y="4278313"/>
          <p14:tracePt t="487587" x="2017713" y="4278313"/>
          <p14:tracePt t="487621" x="1893888" y="4278313"/>
          <p14:tracePt t="487655" x="1884363" y="4278313"/>
          <p14:tracePt t="487672" x="1866900" y="4278313"/>
          <p14:tracePt t="487704" x="1857375" y="4278313"/>
          <p14:tracePt t="487734" x="1822450" y="4278313"/>
          <p14:tracePt t="487768" x="1785938" y="4286250"/>
          <p14:tracePt t="487791" x="1758950" y="4286250"/>
          <p14:tracePt t="487821" x="1724025" y="4295775"/>
          <p14:tracePt t="487854" x="1687513" y="4295775"/>
          <p14:tracePt t="487888" x="1660525" y="4295775"/>
          <p14:tracePt t="487921" x="1643063" y="4295775"/>
          <p14:tracePt t="487988" x="1625600" y="4295775"/>
          <p14:tracePt t="488057" x="1616075" y="4295775"/>
          <p14:tracePt t="488088" x="1598613" y="4295775"/>
          <p14:tracePt t="488121" x="1581150" y="4295775"/>
          <p14:tracePt t="488155" x="1571625" y="4295775"/>
          <p14:tracePt t="488188" x="1554163" y="4286250"/>
          <p14:tracePt t="488268" x="1527175" y="4259263"/>
          <p14:tracePt t="488291" x="1500188" y="4233863"/>
          <p14:tracePt t="488321" x="1473200" y="4214813"/>
          <p14:tracePt t="488354" x="1465263" y="4206875"/>
          <p14:tracePt t="488388" x="1446213" y="4206875"/>
          <p14:tracePt t="488421" x="1419225" y="4206875"/>
          <p14:tracePt t="488454" x="1401763" y="4206875"/>
          <p14:tracePt t="488501" x="1374775" y="4233863"/>
          <p14:tracePt t="488535" x="1330325" y="4259263"/>
          <p14:tracePt t="488558" x="1295400" y="4278313"/>
          <p14:tracePt t="488588" x="1285875" y="4278313"/>
          <p14:tracePt t="488621" x="1285875" y="4251325"/>
          <p14:tracePt t="489040" x="1285875" y="4241800"/>
          <p14:tracePt t="489073" x="1295400" y="4241800"/>
          <p14:tracePt t="489105" x="1312863" y="4268788"/>
          <p14:tracePt t="489291" x="1339850" y="4295775"/>
          <p14:tracePt t="489321" x="1357313" y="4313238"/>
          <p14:tracePt t="489355" x="1357313" y="4330700"/>
          <p14:tracePt t="489387" x="1366838" y="4340225"/>
          <p14:tracePt t="489421" x="1393825" y="4357688"/>
          <p14:tracePt t="489671" x="1401763" y="4357688"/>
          <p14:tracePt t="489705" x="1490663" y="4394200"/>
          <p14:tracePt t="490005" x="1500188" y="4402138"/>
          <p14:tracePt t="490025" x="1527175" y="4402138"/>
          <p14:tracePt t="490057" x="1536700" y="4402138"/>
          <p14:tracePt t="491891" x="1536700" y="4376738"/>
          <p14:tracePt t="492269" x="1536700" y="4367213"/>
          <p14:tracePt t="492291" x="1536700" y="4357688"/>
          <p14:tracePt t="492355" x="1517650" y="4376738"/>
          <p14:tracePt t="493122" x="1517650" y="4384675"/>
          <p14:tracePt t="493155" x="1490663" y="4376738"/>
          <p14:tracePt t="493285" x="1490663" y="4367213"/>
          <p14:tracePt t="493309" x="1482725" y="4367213"/>
          <p14:tracePt t="493389" x="1482725" y="4357688"/>
          <p14:tracePt t="493722" x="1465263" y="4340225"/>
          <p14:tracePt t="502325" x="1562100" y="4376738"/>
          <p14:tracePt t="502772" x="1633538" y="4384675"/>
          <p14:tracePt t="502803" x="1751013" y="4394200"/>
          <p14:tracePt t="502826" x="1901825" y="4394200"/>
          <p14:tracePt t="502856" x="2187575" y="4411663"/>
          <p14:tracePt t="502890" x="2393950" y="4429125"/>
          <p14:tracePt t="502922" x="2857500" y="4367213"/>
          <p14:tracePt t="502956" x="3455988" y="4411663"/>
          <p14:tracePt t="502989" x="3554413" y="4421188"/>
          <p14:tracePt t="503004" x="3822700" y="4438650"/>
          <p14:tracePt t="503037" x="3919538" y="4448175"/>
          <p14:tracePt t="503060" x="4081463" y="4411663"/>
          <p14:tracePt t="503089" x="4232275" y="4376738"/>
          <p14:tracePt t="503123" x="4483100" y="4295775"/>
          <p14:tracePt t="503156" x="4776788" y="4090988"/>
          <p14:tracePt t="503189" x="4992688" y="3921125"/>
          <p14:tracePt t="503223" x="5099050" y="3822700"/>
          <p14:tracePt t="503256" x="5214938" y="3724275"/>
          <p14:tracePt t="503287" x="5349875" y="3608388"/>
          <p14:tracePt t="503310" x="5411788" y="3581400"/>
          <p14:tracePt t="503342" x="5446713" y="3554413"/>
          <p14:tracePt t="503373" x="5473700" y="3536950"/>
          <p14:tracePt t="503406" x="5500688" y="3581400"/>
          <p14:tracePt t="503553" x="5545138" y="3625850"/>
          <p14:tracePt t="503576" x="5572125" y="3643313"/>
          <p14:tracePt t="503606" x="5572125" y="3652838"/>
          <p14:tracePt t="503673" x="5589588" y="3679825"/>
          <p14:tracePt t="503706" x="5608638" y="3724275"/>
          <p14:tracePt t="503740" x="5616575" y="3751263"/>
          <p14:tracePt t="503770" x="5661025" y="3830638"/>
          <p14:tracePt t="503856" x="5680075" y="3876675"/>
          <p14:tracePt t="503890" x="5688013" y="3884613"/>
          <p14:tracePt t="514693" x="5616575" y="3840163"/>
          <p14:tracePt t="515258" x="5510213" y="3822700"/>
          <p14:tracePt t="515288" x="5197475" y="3956050"/>
          <p14:tracePt t="515311" x="4822825" y="4170363"/>
          <p14:tracePt t="515343" x="4402138" y="4384675"/>
          <p14:tracePt t="515374" x="3705225" y="4564063"/>
          <p14:tracePt t="515408" x="3251200" y="4643438"/>
          <p14:tracePt t="515441" x="2911475" y="4751388"/>
          <p14:tracePt t="515474" x="2705100" y="4786313"/>
          <p14:tracePt t="515508" x="2581275" y="4822825"/>
          <p14:tracePt t="515538" x="2366963" y="4884738"/>
          <p14:tracePt t="515561" x="2179638" y="4911725"/>
          <p14:tracePt t="515593" x="1911350" y="4911725"/>
          <p14:tracePt t="515624" x="1482725" y="4884738"/>
          <p14:tracePt t="515658" x="1268413" y="4857750"/>
          <p14:tracePt t="515691" x="1108075" y="4849813"/>
          <p14:tracePt t="515724" x="946150" y="4849813"/>
          <p14:tracePt t="515758" x="847725" y="4867275"/>
          <p14:tracePt t="515788" x="768350" y="4876800"/>
          <p14:tracePt t="515811" x="758825" y="4876800"/>
          <p14:tracePt t="515843" x="731838" y="4876800"/>
          <p14:tracePt t="515874" x="704850" y="4840288"/>
          <p14:tracePt t="515908" x="687388" y="4813300"/>
          <p14:tracePt t="515941" x="660400" y="4795838"/>
          <p14:tracePt t="515974" x="633413" y="4768850"/>
          <p14:tracePt t="516008" x="625475" y="4759325"/>
          <p14:tracePt t="516039" x="615950" y="4751388"/>
          <p14:tracePt t="516061" x="608013" y="4741863"/>
          <p14:tracePt t="516108" x="687388" y="4813300"/>
          <p14:tracePt t="516941" x="731838" y="4822825"/>
          <p14:tracePt t="516974" x="750888" y="4822825"/>
          <p14:tracePt t="517008" x="758825" y="4822825"/>
          <p14:tracePt t="517039" x="776288" y="4822825"/>
          <p14:tracePt t="517108" x="776288" y="4786313"/>
          <p14:tracePt t="517141" x="768350" y="4751388"/>
          <p14:tracePt t="517174" x="741363" y="4662488"/>
          <p14:tracePt t="517208" x="704850" y="4581525"/>
          <p14:tracePt t="517241" x="669925" y="4537075"/>
          <p14:tracePt t="517274" x="652463" y="4519613"/>
          <p14:tracePt t="517305" x="642938" y="4510088"/>
          <p14:tracePt t="517327" x="633413" y="4510088"/>
          <p14:tracePt t="517374" x="625475" y="4500563"/>
          <p14:tracePt t="517408" x="608013" y="4500563"/>
          <p14:tracePt t="517491" x="588963" y="4527550"/>
          <p14:tracePt t="517542" x="588963" y="4545013"/>
          <p14:tracePt t="517561" x="581025" y="4572000"/>
          <p14:tracePt t="517594" x="571500" y="4598988"/>
          <p14:tracePt t="517624" x="571500" y="4625975"/>
          <p14:tracePt t="517658" x="598488" y="4652963"/>
          <p14:tracePt t="517691" x="633413" y="4679950"/>
          <p14:tracePt t="517725" x="723900" y="4751388"/>
          <p14:tracePt t="517758" x="795338" y="4768850"/>
          <p14:tracePt t="517788" x="847725" y="4786313"/>
          <p14:tracePt t="517811" x="874713" y="4768850"/>
          <p14:tracePt t="517844" x="901700" y="4741863"/>
          <p14:tracePt t="517875" x="938213" y="4643438"/>
          <p14:tracePt t="517908" x="928688" y="4510088"/>
          <p14:tracePt t="517942" x="866775" y="4411663"/>
          <p14:tracePt t="517974" x="839788" y="4384675"/>
          <p14:tracePt t="518008" x="812800" y="4367213"/>
          <p14:tracePt t="518039" x="758825" y="4340225"/>
          <p14:tracePt t="518072" x="723900" y="4322763"/>
          <p14:tracePt t="518094" x="660400" y="4322763"/>
          <p14:tracePt t="518125" x="642938" y="4322763"/>
          <p14:tracePt t="518158" x="615950" y="4330700"/>
          <p14:tracePt t="518191" x="581025" y="4357688"/>
          <p14:tracePt t="518225" x="554038" y="4384675"/>
          <p14:tracePt t="518258" x="554038" y="4402138"/>
          <p14:tracePt t="518288" x="554038" y="4448175"/>
          <p14:tracePt t="518311" x="561975" y="4500563"/>
          <p14:tracePt t="518344" x="588963" y="4564063"/>
          <p14:tracePt t="518375" x="608013" y="4591050"/>
          <p14:tracePt t="518408" x="633413" y="4616450"/>
          <p14:tracePt t="518441" x="660400" y="4643438"/>
          <p14:tracePt t="518475" x="714375" y="4670425"/>
          <p14:tracePt t="518508" x="803275" y="4697413"/>
          <p14:tracePt t="518539" x="965200" y="4724400"/>
          <p14:tracePt t="518561" x="1125538" y="4733925"/>
          <p14:tracePt t="518594" x="1258888" y="4741863"/>
          <p14:tracePt t="518625" x="1357313" y="4759325"/>
          <p14:tracePt t="518658" x="1473200" y="4786313"/>
          <p14:tracePt t="518692" x="1652588" y="4795838"/>
          <p14:tracePt t="518725" x="1795463" y="4768850"/>
          <p14:tracePt t="518758" x="1857375" y="4741863"/>
          <p14:tracePt t="518788" x="1901825" y="4733925"/>
          <p14:tracePt t="518811" x="1965325" y="4706938"/>
          <p14:tracePt t="518844" x="2027238" y="4687888"/>
          <p14:tracePt t="518875" x="2098675" y="4670425"/>
          <p14:tracePt t="518908" x="2205038" y="4635500"/>
          <p14:tracePt t="518941" x="2374900" y="4591050"/>
          <p14:tracePt t="518975" x="2438400" y="4591050"/>
          <p14:tracePt t="519008" x="2465388" y="4591050"/>
          <p14:tracePt t="519055" x="2482850" y="4591050"/>
          <p14:tracePt t="519078" x="2490788" y="4591050"/>
          <p14:tracePt t="519108" x="2500313" y="4591050"/>
          <p14:tracePt t="519141" x="2527300" y="4581525"/>
          <p14:tracePt t="519174" x="2562225" y="4581525"/>
          <p14:tracePt t="519225" x="2598738" y="4598988"/>
          <p14:tracePt t="519258" x="2660650" y="4616450"/>
          <p14:tracePt t="519288" x="2795588" y="4635500"/>
          <p14:tracePt t="519322" x="2911475" y="4635500"/>
          <p14:tracePt t="519345" x="2965450" y="4616450"/>
          <p14:tracePt t="519375" x="3036888" y="4608513"/>
          <p14:tracePt t="519408" x="3098800" y="4608513"/>
          <p14:tracePt t="519441" x="3143250" y="4608513"/>
          <p14:tracePt t="519475" x="3160713" y="4608513"/>
          <p14:tracePt t="519508" x="3187700" y="4616450"/>
          <p14:tracePt t="519538" x="3205163" y="4635500"/>
          <p14:tracePt t="519562" x="3224213" y="4635500"/>
          <p14:tracePt t="519594" x="3251200" y="4643438"/>
          <p14:tracePt t="519625" x="3276600" y="4670425"/>
          <p14:tracePt t="519658" x="3313113" y="4687888"/>
          <p14:tracePt t="519692" x="3259138" y="4670425"/>
          <p14:tracePt t="519822" x="3152775" y="4643438"/>
          <p14:tracePt t="519845" x="3044825" y="4635500"/>
          <p14:tracePt t="519875" x="2955925" y="4652963"/>
          <p14:tracePt t="519908" x="2867025" y="4679950"/>
          <p14:tracePt t="519941" x="2776538" y="4697413"/>
          <p14:tracePt t="519975" x="2571750" y="4706938"/>
          <p14:tracePt t="520008" x="2428875" y="4706938"/>
          <p14:tracePt t="520039" x="2303463" y="4714875"/>
          <p14:tracePt t="520062" x="2108200" y="4733925"/>
          <p14:tracePt t="520094" x="1973263" y="4759325"/>
          <p14:tracePt t="520125" x="1795463" y="4795838"/>
          <p14:tracePt t="520158" x="1482725" y="4884738"/>
          <p14:tracePt t="520191" x="1204913" y="4902200"/>
          <p14:tracePt t="520225" x="1081088" y="4884738"/>
          <p14:tracePt t="520258" x="1062038" y="4884738"/>
          <p14:tracePt t="520292" x="1054100" y="4876800"/>
          <p14:tracePt t="520311" x="982663" y="4840288"/>
          <p14:tracePt t="520344" x="884238" y="4805363"/>
          <p14:tracePt t="520375" x="839788" y="4778375"/>
          <p14:tracePt t="520408" x="822325" y="4759325"/>
          <p14:tracePt t="520442" x="812800" y="4751388"/>
          <p14:tracePt t="520475" x="795338" y="4724400"/>
          <p14:tracePt t="520509" x="776288" y="4724400"/>
          <p14:tracePt t="520541" x="758825" y="4706938"/>
          <p14:tracePt t="520589" x="731838" y="4679950"/>
          <p14:tracePt t="520609" x="723900" y="4670425"/>
          <p14:tracePt t="520641" x="768350" y="4687888"/>
          <p14:tracePt t="520805" x="866775" y="4687888"/>
          <p14:tracePt t="520828" x="893763" y="4687888"/>
          <p14:tracePt t="520842" x="1044575" y="4687888"/>
          <p14:tracePt t="520875" x="1152525" y="4687888"/>
          <p14:tracePt t="520908" x="1276350" y="4714875"/>
          <p14:tracePt t="520941" x="1455738" y="4733925"/>
          <p14:tracePt t="520975" x="1571625" y="4733925"/>
          <p14:tracePt t="521009" x="1625600" y="4733925"/>
          <p14:tracePt t="521055" x="1643063" y="4733925"/>
          <p14:tracePt t="521078" x="1704975" y="4733925"/>
          <p14:tracePt t="521111" x="1776413" y="4733925"/>
          <p14:tracePt t="521142" x="1839913" y="4733925"/>
          <p14:tracePt t="521175" x="1928813" y="4733925"/>
          <p14:tracePt t="521209" x="2036763" y="4733925"/>
          <p14:tracePt t="521242" x="2098675" y="4733925"/>
          <p14:tracePt t="521275" x="2133600" y="4733925"/>
          <p14:tracePt t="521322" x="2160588" y="4724400"/>
          <p14:tracePt t="521345" x="2179638" y="4724400"/>
          <p14:tracePt t="521375" x="2197100" y="4724400"/>
          <p14:tracePt t="533927" x="2179638" y="4724400"/>
          <p14:tracePt t="534143" x="2143125" y="4706938"/>
          <p14:tracePt t="534177" x="2125663" y="4687888"/>
          <p14:tracePt t="534363" x="2116138" y="4687888"/>
          <p14:tracePt t="534393" x="2098675" y="4679950"/>
          <p14:tracePt t="534426" x="2062163" y="4652963"/>
          <p14:tracePt t="534476" x="2017713" y="4652963"/>
          <p14:tracePt t="534510" x="1982788" y="4652963"/>
          <p14:tracePt t="534560" x="1965325" y="4652963"/>
          <p14:tracePt t="534596" x="1955800" y="4643438"/>
          <p14:tracePt t="534629" x="1928813" y="4635500"/>
          <p14:tracePt t="534660" x="1901825" y="4616450"/>
          <p14:tracePt t="534693" x="1874838" y="4598988"/>
          <p14:tracePt t="534727" x="1857375" y="4591050"/>
          <p14:tracePt t="534760" x="1812925" y="4564063"/>
          <p14:tracePt t="534793" x="1803400" y="4564063"/>
          <p14:tracePt t="534840" x="1785938" y="4545013"/>
          <p14:tracePt t="534863" x="1768475" y="4537075"/>
          <p14:tracePt t="534893" x="1751013" y="4537075"/>
          <p14:tracePt t="535460" x="1724025" y="4537075"/>
          <p14:tracePt t="535493" x="1704975" y="4545013"/>
          <p14:tracePt t="535511" x="1670050" y="4564063"/>
          <p14:tracePt t="535544" x="1625600" y="4598988"/>
          <p14:tracePt t="535574" x="1608138" y="4652963"/>
          <p14:tracePt t="535597" x="1581150" y="4786313"/>
          <p14:tracePt t="535627" x="1581150" y="4795838"/>
          <p14:tracePt t="535660" x="1554163" y="4857750"/>
          <p14:tracePt t="535694" x="1554163" y="4768850"/>
          <p14:tracePt t="535928" x="1554163" y="4759325"/>
          <p14:tracePt t="535945" x="1562100" y="4706938"/>
          <p14:tracePt t="535977" x="1589088" y="4662488"/>
          <p14:tracePt t="536011" x="1608138" y="4625975"/>
          <p14:tracePt t="536041" x="1633538" y="4598988"/>
          <p14:tracePt t="536074" x="1652588" y="4572000"/>
          <p14:tracePt t="536096" x="1652588" y="4564063"/>
          <p14:tracePt t="536341" x="1652588" y="4572000"/>
          <p14:tracePt t="536510" x="1652588" y="4591050"/>
          <p14:tracePt t="536660" x="1652588" y="4598988"/>
          <p14:tracePt t="536727" x="1660525" y="4608513"/>
          <p14:tracePt t="536863" x="1660525" y="4635500"/>
          <p14:tracePt t="536894" x="1660525" y="4643438"/>
          <p14:tracePt t="536927" x="1660525" y="4652963"/>
          <p14:tracePt t="537244" x="1633538" y="4643438"/>
          <p14:tracePt t="537394" x="1616075" y="4643438"/>
          <p14:tracePt t="537427" x="1554163" y="4625975"/>
          <p14:tracePt t="537461" x="1527175" y="4591050"/>
          <p14:tracePt t="537494" x="1509713" y="4581525"/>
          <p14:tracePt t="537511" x="1490663" y="4554538"/>
          <p14:tracePt t="537544" x="1482725" y="4554538"/>
          <p14:tracePt t="537727" x="1473200" y="4572000"/>
          <p14:tracePt t="537993" x="1473200" y="4581525"/>
          <p14:tracePt t="538160" x="1473200" y="4616450"/>
          <p14:tracePt t="538194" x="1473200" y="4643438"/>
          <p14:tracePt t="538227" x="1473200" y="4679950"/>
          <p14:tracePt t="538260" x="1473200" y="4697413"/>
          <p14:tracePt t="538294" x="1473200" y="4724400"/>
          <p14:tracePt t="538341" x="1473200" y="4751388"/>
          <p14:tracePt t="538364" x="1473200" y="4778375"/>
          <p14:tracePt t="538394" x="1473200" y="4795838"/>
          <p14:tracePt t="538427" x="1473200" y="4822825"/>
          <p14:tracePt t="538460" x="1482725" y="4795838"/>
          <p14:tracePt t="538644" x="1482725" y="4768850"/>
          <p14:tracePt t="538677" x="1490663" y="4751388"/>
          <p14:tracePt t="538710" x="1500188" y="4714875"/>
          <p14:tracePt t="538744" x="1500188" y="4697413"/>
          <p14:tracePt t="538777" x="1500188" y="4687888"/>
          <p14:tracePt t="538807" x="1500188" y="4679950"/>
          <p14:tracePt t="542480" x="1500188" y="4652963"/>
          <p14:tracePt t="542880" x="1500188" y="4635500"/>
          <p14:tracePt t="542911" x="1482725" y="4625975"/>
          <p14:tracePt t="543744" x="1482725" y="4616450"/>
          <p14:tracePt t="543825" x="1473200" y="4616450"/>
          <p14:tracePt t="543928" x="1465263" y="4616450"/>
          <p14:tracePt t="544878" x="1455738" y="4616450"/>
          <p14:tracePt t="544928" x="1438275" y="4616450"/>
          <p14:tracePt t="544961" x="1411288" y="4616450"/>
          <p14:tracePt t="544995" x="1393825" y="4616450"/>
          <p14:tracePt t="545061" x="1374775" y="4616450"/>
          <p14:tracePt t="545097" x="1357313" y="4608513"/>
          <p14:tracePt t="545161" x="1347788" y="4608513"/>
          <p14:tracePt t="545195" x="1339850" y="4608513"/>
          <p14:tracePt t="545244" x="1330325" y="4608513"/>
          <p14:tracePt t="545428" x="1312863" y="4616450"/>
          <p14:tracePt t="545461" x="1312863" y="4625975"/>
          <p14:tracePt t="545495" x="1303338" y="4625975"/>
          <p14:tracePt t="545512" x="1285875" y="4625975"/>
          <p14:tracePt t="545614" x="1258888" y="4635500"/>
          <p14:tracePt t="545711" x="1231900" y="4643438"/>
          <p14:tracePt t="545745" x="1196975" y="4643438"/>
          <p14:tracePt t="545778" x="1125538" y="4643438"/>
          <p14:tracePt t="545811" x="1017588" y="4643438"/>
          <p14:tracePt t="545841" x="866775" y="4643438"/>
          <p14:tracePt t="545865" x="768350" y="4643438"/>
          <p14:tracePt t="545895" x="741363" y="4643438"/>
          <p14:tracePt t="545912" x="714375" y="4643438"/>
          <p14:tracePt t="545945" x="687388" y="4643438"/>
          <p14:tracePt t="545978" x="660400" y="4643438"/>
          <p14:tracePt t="546011" x="642938" y="4635500"/>
          <p14:tracePt t="546109" x="625475" y="4625975"/>
          <p14:tracePt t="546145" x="598488" y="4635500"/>
          <p14:tracePt t="546178" x="571500" y="4643438"/>
          <p14:tracePt t="546212" x="554038" y="4652963"/>
          <p14:tracePt t="546245" x="527050" y="4652963"/>
          <p14:tracePt t="546278" x="517525" y="4652963"/>
          <p14:tracePt t="546308" x="509588" y="4652963"/>
          <p14:tracePt t="546342" x="536575" y="4652963"/>
          <p14:tracePt t="546512" x="615950" y="4652963"/>
          <p14:tracePt t="546545" x="750888" y="4662488"/>
          <p14:tracePt t="546575" x="866775" y="4687888"/>
          <p14:tracePt t="546608" x="955675" y="4706938"/>
          <p14:tracePt t="546629" x="1125538" y="4733925"/>
          <p14:tracePt t="546661" x="1312863" y="4741863"/>
          <p14:tracePt t="546695" x="1482725" y="4741863"/>
          <p14:tracePt t="546728" x="1581150" y="4751388"/>
          <p14:tracePt t="546761" x="1643063" y="4751388"/>
          <p14:tracePt t="546795" x="1731963" y="4751388"/>
          <p14:tracePt t="546842" x="1795463" y="4733925"/>
          <p14:tracePt t="546865" x="1893888" y="4714875"/>
          <p14:tracePt t="546895" x="2036763" y="4706938"/>
          <p14:tracePt t="546928" x="2098675" y="4706938"/>
          <p14:tracePt t="546961" x="2143125" y="4706938"/>
          <p14:tracePt t="546995" x="2179638" y="4697413"/>
          <p14:tracePt t="547013" x="2241550" y="4687888"/>
          <p14:tracePt t="547046" x="2286000" y="4687888"/>
          <p14:tracePt t="547092" x="2312988" y="4687888"/>
          <p14:tracePt t="547115" x="2339975" y="4687888"/>
          <p14:tracePt t="547145" x="2428875" y="4670425"/>
          <p14:tracePt t="547178" x="2517775" y="4652963"/>
          <p14:tracePt t="547211" x="2571750" y="4643438"/>
          <p14:tracePt t="547245" x="2608263" y="4643438"/>
          <p14:tracePt t="547278" x="2643188" y="4643438"/>
          <p14:tracePt t="547311" x="2705100" y="4652963"/>
          <p14:tracePt t="547358" x="2751138" y="4662488"/>
          <p14:tracePt t="547381" x="2768600" y="4670425"/>
          <p14:tracePt t="547411" x="2786063" y="4687888"/>
          <p14:tracePt t="547445" x="2830513" y="4697413"/>
          <p14:tracePt t="547478" x="2894013" y="4706938"/>
          <p14:tracePt t="547511" x="2973388" y="4741863"/>
          <p14:tracePt t="547545" x="3017838" y="4751388"/>
          <p14:tracePt t="547575" x="3054350" y="4751388"/>
          <p14:tracePt t="547599" x="3143250" y="4759325"/>
          <p14:tracePt t="547631" x="3251200" y="4759325"/>
          <p14:tracePt t="547661" x="3375025" y="4759325"/>
          <p14:tracePt t="547695" x="3473450" y="4741863"/>
          <p14:tracePt t="547728" x="3544888" y="4706938"/>
          <p14:tracePt t="547761" x="3571875" y="4706938"/>
          <p14:tracePt t="547795" x="3482975" y="4697413"/>
          <p14:tracePt t="547978" x="3367088" y="4697413"/>
          <p14:tracePt t="548012" x="3197225" y="4724400"/>
          <p14:tracePt t="548046" x="3017838" y="4724400"/>
          <p14:tracePt t="548092" x="2911475" y="4714875"/>
          <p14:tracePt t="548115" x="2822575" y="4706938"/>
          <p14:tracePt t="548145" x="2697163" y="4687888"/>
          <p14:tracePt t="548178" x="2509838" y="4662488"/>
          <p14:tracePt t="548212" x="2357438" y="4662488"/>
          <p14:tracePt t="548245" x="2187575" y="4652963"/>
          <p14:tracePt t="548278" x="2098675" y="4652963"/>
          <p14:tracePt t="548309" x="2000250" y="4652963"/>
          <p14:tracePt t="548342" x="1866900" y="4662488"/>
          <p14:tracePt t="548365" x="1697038" y="4670425"/>
          <p14:tracePt t="548395" x="1527175" y="4687888"/>
          <p14:tracePt t="548428" x="1401763" y="4697413"/>
          <p14:tracePt t="548462" x="1322388" y="4697413"/>
          <p14:tracePt t="548495" x="1276350" y="4697413"/>
          <p14:tracePt t="548512" x="1152525" y="4714875"/>
          <p14:tracePt t="548545" x="1044575" y="4724400"/>
          <p14:tracePt t="548575" x="946150" y="4724400"/>
          <p14:tracePt t="548609" x="884238" y="4724400"/>
          <p14:tracePt t="548632" x="830263" y="4724400"/>
          <p14:tracePt t="548662" x="750888" y="4724400"/>
          <p14:tracePt t="548695" x="660400" y="4741863"/>
          <p14:tracePt t="548729" x="615950" y="4741863"/>
          <p14:tracePt t="548761" x="588963" y="4741863"/>
          <p14:tracePt t="548795" x="571500" y="4741863"/>
          <p14:tracePt t="548842" x="554038" y="4741863"/>
          <p14:tracePt t="548865" x="544513" y="4741863"/>
          <p14:tracePt t="548895" x="517525" y="4724400"/>
          <p14:tracePt t="548978" x="500063" y="4714875"/>
          <p14:tracePt t="549012" x="500063" y="4706938"/>
          <p14:tracePt t="549046" x="490538" y="4706938"/>
          <p14:tracePt t="549131" x="527050" y="4697413"/>
          <p14:tracePt t="549262" x="571500" y="4697413"/>
          <p14:tracePt t="549295" x="652463" y="4697413"/>
          <p14:tracePt t="549325" x="830263" y="4697413"/>
          <p14:tracePt t="549359" x="1044575" y="4687888"/>
          <p14:tracePt t="549382" x="1169988" y="4687888"/>
          <p14:tracePt t="549412" x="1241425" y="4679950"/>
          <p14:tracePt t="549445" x="1268413" y="4679950"/>
          <p14:tracePt t="549478" x="1276350" y="4679950"/>
          <p14:tracePt t="549512" x="1295400" y="4679950"/>
          <p14:tracePt t="549545" x="1312863" y="4679950"/>
          <p14:tracePt t="549575" x="1330325" y="4679950"/>
          <p14:tracePt t="549598" x="1393825" y="4679950"/>
          <p14:tracePt t="549631" x="1446213" y="4679950"/>
          <p14:tracePt t="549662" x="1473200" y="4687888"/>
          <p14:tracePt t="549695" x="1509713" y="4687888"/>
          <p14:tracePt t="549728" x="1589088" y="4679950"/>
          <p14:tracePt t="549762" x="1697038" y="4670425"/>
          <p14:tracePt t="549795" x="1751013" y="4670425"/>
          <p14:tracePt t="549825" x="1822450" y="4670425"/>
          <p14:tracePt t="549848" x="1901825" y="4679950"/>
          <p14:tracePt t="549881" x="1973263" y="4697413"/>
          <p14:tracePt t="549912" x="2071688" y="4724400"/>
          <p14:tracePt t="549945" x="2232025" y="4714875"/>
          <p14:tracePt t="549979" x="2374900" y="4687888"/>
          <p14:tracePt t="550012" x="2490788" y="4687888"/>
          <p14:tracePt t="550046" x="2562225" y="4687888"/>
          <p14:tracePt t="550076" x="2643188" y="4687888"/>
          <p14:tracePt t="550098" x="2687638" y="4706938"/>
          <p14:tracePt t="550131" x="2741613" y="4714875"/>
          <p14:tracePt t="550161" x="2795588" y="4724400"/>
          <p14:tracePt t="550196" x="2911475" y="4751388"/>
          <p14:tracePt t="550229" x="2973388" y="4751388"/>
          <p14:tracePt t="550262" x="3044825" y="4768850"/>
          <p14:tracePt t="550295" x="3116263" y="4778375"/>
          <p14:tracePt t="550326" x="3214688" y="4786313"/>
          <p14:tracePt t="550359" x="3276600" y="4786313"/>
          <p14:tracePt t="550382" x="3340100" y="4795838"/>
          <p14:tracePt t="550412" x="3394075" y="4795838"/>
          <p14:tracePt t="550445" x="3465513" y="4786313"/>
          <p14:tracePt t="550479" x="3517900" y="4768850"/>
          <p14:tracePt t="550512" x="3589338" y="4759325"/>
          <p14:tracePt t="550545" x="3608388" y="4751388"/>
          <p14:tracePt t="550575" x="3625850" y="4751388"/>
          <p14:tracePt t="550598" x="3633788" y="4751388"/>
          <p14:tracePt t="550631" x="3608388" y="4751388"/>
          <p14:tracePt t="550778" x="3554413" y="4741863"/>
          <p14:tracePt t="550828" x="3490913" y="4733925"/>
          <p14:tracePt t="550859" x="3402013" y="4724400"/>
          <p14:tracePt t="550882" x="3330575" y="4714875"/>
          <p14:tracePt t="550912" x="3268663" y="4706938"/>
          <p14:tracePt t="550945" x="3000375" y="4662488"/>
          <p14:tracePt t="550979" x="2571750" y="4608513"/>
          <p14:tracePt t="551012" x="2465388" y="4598988"/>
          <p14:tracePt t="551046" x="2446338" y="4598988"/>
          <p14:tracePt t="551076" x="2419350" y="4598988"/>
          <p14:tracePt t="551098" x="2384425" y="4598988"/>
          <p14:tracePt t="551131" x="2339975" y="4591050"/>
          <p14:tracePt t="551162" x="2303463" y="4581525"/>
          <p14:tracePt t="551195" x="2276475" y="4572000"/>
          <p14:tracePt t="551229" x="2251075" y="4564063"/>
          <p14:tracePt t="551262" x="2224088" y="4554538"/>
          <p14:tracePt t="551295" x="2205038" y="4554538"/>
          <p14:tracePt t="551326" x="2160588" y="4545013"/>
          <p14:tracePt t="551348" x="2116138" y="4545013"/>
          <p14:tracePt t="551381" x="2036763" y="4545013"/>
          <p14:tracePt t="551412" x="1955800" y="4545013"/>
          <p14:tracePt t="551445" x="1893888" y="4545013"/>
          <p14:tracePt t="551479" x="1830388" y="4554538"/>
          <p14:tracePt t="551512" x="1768475" y="4554538"/>
          <p14:tracePt t="551545" x="1697038" y="4564063"/>
          <p14:tracePt t="551576" x="1598613" y="4572000"/>
          <p14:tracePt t="551599" x="1536700" y="4572000"/>
          <p14:tracePt t="551631" x="1509713" y="4572000"/>
          <p14:tracePt t="551662" x="1473200" y="4572000"/>
          <p14:tracePt t="551695" x="1446213" y="4572000"/>
          <p14:tracePt t="551729" x="1411288" y="4572000"/>
          <p14:tracePt t="551762" x="1366838" y="4572000"/>
          <p14:tracePt t="551795" x="1330325" y="4572000"/>
          <p14:tracePt t="551826" x="1312863" y="4572000"/>
          <p14:tracePt t="551859" x="1295400" y="4572000"/>
          <p14:tracePt t="551882" x="1268413" y="4572000"/>
          <p14:tracePt t="551912" x="1196975" y="4591050"/>
          <p14:tracePt t="551945" x="1108075" y="4598988"/>
          <p14:tracePt t="551979" x="982663" y="4625975"/>
          <p14:tracePt t="552012" x="884238" y="4635500"/>
          <p14:tracePt t="552046" x="839788" y="4635500"/>
          <p14:tracePt t="552076" x="768350" y="4643438"/>
          <p14:tracePt t="552099" x="714375" y="4652963"/>
          <p14:tracePt t="552131" x="696913" y="4662488"/>
          <p14:tracePt t="552162" x="669925" y="4670425"/>
          <p14:tracePt t="552195" x="642938" y="4670425"/>
          <p14:tracePt t="552228" x="625475" y="4679950"/>
          <p14:tracePt t="552262" x="598488" y="4679950"/>
          <p14:tracePt t="552295" x="581025" y="4679950"/>
          <p14:tracePt t="552326" x="561975" y="4679950"/>
          <p14:tracePt t="552359" x="554038" y="4679950"/>
          <p14:tracePt t="552446" x="561975" y="4679950"/>
          <p14:tracePt t="552829" x="581025" y="4679950"/>
          <p14:tracePt t="552865" x="608013" y="4679950"/>
          <p14:tracePt t="552898" x="633413" y="4679950"/>
          <p14:tracePt t="552929" x="660400" y="4679950"/>
          <p14:tracePt t="552962" x="679450" y="4679950"/>
          <p14:tracePt t="552996" x="687388" y="4679950"/>
          <p14:tracePt t="556629" x="776288" y="4697413"/>
          <p14:tracePt t="556746" x="795338" y="4697413"/>
          <p14:tracePt t="556779" x="803275" y="4697413"/>
          <p14:tracePt t="556813" x="839788" y="4697413"/>
          <p14:tracePt t="556860" x="911225" y="4706938"/>
          <p14:tracePt t="556883" x="990600" y="4733925"/>
          <p14:tracePt t="556913" x="1044575" y="4751388"/>
          <p14:tracePt t="556946" x="1054100" y="4751388"/>
          <p14:tracePt t="556996" x="1071563" y="4751388"/>
          <p14:tracePt t="557179" x="1089025" y="4733925"/>
          <p14:tracePt t="557213" x="1098550" y="4714875"/>
          <p14:tracePt t="557246" x="1108075" y="4697413"/>
          <p14:tracePt t="557279" x="1108075" y="4679950"/>
          <p14:tracePt t="557313" x="1125538" y="4662488"/>
          <p14:tracePt t="557343" x="1143000" y="4635500"/>
          <p14:tracePt t="557366" x="1160463" y="4616450"/>
          <p14:tracePt t="557399" x="1179513" y="4598988"/>
          <p14:tracePt t="557429" x="1187450" y="4572000"/>
          <p14:tracePt t="557463" x="1196975" y="4545013"/>
          <p14:tracePt t="557496" x="1196975" y="4537075"/>
          <p14:tracePt t="557546" x="1196975" y="4519613"/>
          <p14:tracePt t="557663" x="1196975" y="4500563"/>
          <p14:tracePt t="557696" x="1204913" y="4500563"/>
          <p14:tracePt t="557899" x="1214438" y="4500563"/>
          <p14:tracePt t="558013" x="1223963" y="4510088"/>
          <p14:tracePt t="558047" x="1223963" y="4519613"/>
          <p14:tracePt t="558076" x="1223963" y="4537075"/>
          <p14:tracePt t="558382" x="1231900" y="4554538"/>
          <p14:tracePt t="558430" x="1241425" y="4554538"/>
          <p14:tracePt t="558763" x="1250950" y="4545013"/>
          <p14:tracePt t="558796" x="1258888" y="4545013"/>
          <p14:tracePt t="558899" x="1268413" y="4545013"/>
          <p14:tracePt t="559013" x="1285875" y="4554538"/>
          <p14:tracePt t="559929" x="1285875" y="4564063"/>
          <p14:tracePt t="560377" x="1285875" y="4581525"/>
          <p14:tracePt t="587166" x="1285875" y="4572000"/>
          <p14:tracePt t="587363" x="1285875" y="4564063"/>
          <p14:tracePt t="587397" x="1276350" y="4545013"/>
          <p14:tracePt t="587550" x="1258888" y="4510088"/>
          <p14:tracePt t="587583" x="1241425" y="4473575"/>
          <p14:tracePt t="587622" x="1231900" y="4448175"/>
          <p14:tracePt t="587653" x="1223963" y="4429125"/>
          <p14:tracePt t="587686" x="1204913" y="4402138"/>
          <p14:tracePt t="587716" x="1196975" y="4384675"/>
          <p14:tracePt t="587750" x="1187450" y="4376738"/>
          <p14:tracePt t="587783" x="1179513" y="4357688"/>
          <p14:tracePt t="587816" x="1179513" y="4340225"/>
          <p14:tracePt t="587866" x="1179513" y="4313238"/>
          <p14:tracePt t="587902" x="1179513" y="4268788"/>
          <p14:tracePt t="587936" x="1187450" y="4241800"/>
          <p14:tracePt t="587967" x="1196975" y="4214813"/>
          <p14:tracePt t="588000" x="1196975" y="4206875"/>
          <p14:tracePt t="588017" x="1196975" y="4197350"/>
          <p14:tracePt t="588050" x="1196975" y="4179888"/>
          <p14:tracePt t="588116" x="1196975" y="4170363"/>
          <p14:tracePt t="588147" x="1196975" y="4187825"/>
          <p14:tracePt t="588333" x="1196975" y="4214813"/>
          <p14:tracePt t="588380" x="1196975" y="4241800"/>
          <p14:tracePt t="588404" x="1204913" y="4295775"/>
          <p14:tracePt t="588436" x="1231900" y="4330700"/>
          <p14:tracePt t="588466" x="1231900" y="4357688"/>
          <p14:tracePt t="588500" x="1250950" y="4376738"/>
          <p14:tracePt t="588517" x="1268413" y="4402138"/>
          <p14:tracePt t="588550" x="1285875" y="4429125"/>
          <p14:tracePt t="588583" x="1285875" y="4448175"/>
          <p14:tracePt t="588613" x="1303338" y="4492625"/>
          <p14:tracePt t="588636" x="1330325" y="4537075"/>
          <p14:tracePt t="588669" x="1339850" y="4564063"/>
          <p14:tracePt t="588700" x="1347788" y="4581525"/>
          <p14:tracePt t="588733" x="1357313" y="4598988"/>
          <p14:tracePt t="588766" x="1357313" y="4616450"/>
          <p14:tracePt t="588800" x="1357313" y="4625975"/>
          <p14:tracePt t="588833" x="1347788" y="4643438"/>
          <p14:tracePt t="588863" x="1339850" y="4662488"/>
          <p14:tracePt t="588919" x="1330325" y="4670425"/>
          <p14:tracePt t="588950" x="1312863" y="4679950"/>
          <p14:tracePt t="588983" x="1295400" y="4697413"/>
          <p14:tracePt t="589017" x="1276350" y="4706938"/>
          <p14:tracePt t="589067" x="1268413" y="4706938"/>
          <p14:tracePt t="589100" x="1258888" y="4706938"/>
          <p14:tracePt t="589200" x="1250950" y="4662488"/>
          <p14:tracePt t="589233" x="1258888" y="4564063"/>
          <p14:tracePt t="589267" x="1268413" y="4438650"/>
          <p14:tracePt t="589300" x="1276350" y="4349750"/>
          <p14:tracePt t="589333" x="1268413" y="4278313"/>
          <p14:tracePt t="589366" x="1258888" y="4259263"/>
          <p14:tracePt t="589397" x="1250950" y="4241800"/>
          <p14:tracePt t="589420" x="1250950" y="4305300"/>
          <p14:tracePt t="589616" x="1250950" y="4349750"/>
          <p14:tracePt t="589647" x="1250950" y="4402138"/>
          <p14:tracePt t="589670" x="1268413" y="4448175"/>
          <p14:tracePt t="589700" x="1276350" y="4465638"/>
          <p14:tracePt t="589733" x="1276350" y="4492625"/>
          <p14:tracePt t="589766" x="1285875" y="4537075"/>
          <p14:tracePt t="589800" x="1285875" y="4598988"/>
          <p14:tracePt t="589833" x="1285875" y="4625975"/>
          <p14:tracePt t="589880" x="1285875" y="4652963"/>
          <p14:tracePt t="589903" x="1285875" y="4670425"/>
          <p14:tracePt t="589950" x="1285875" y="4616450"/>
          <p14:tracePt t="590083" x="1285875" y="4545013"/>
          <p14:tracePt t="590113" x="1276350" y="4429125"/>
          <p14:tracePt t="590147" x="1250950" y="4322763"/>
          <p14:tracePt t="590170" x="1231900" y="4233863"/>
          <p14:tracePt t="590200" x="1231900" y="4206875"/>
          <p14:tracePt t="590233" x="1223963" y="4206875"/>
          <p14:tracePt t="590402" x="1223963" y="4214813"/>
          <p14:tracePt t="590467" x="1223963" y="4224338"/>
          <p14:tracePt t="590517" x="1231900" y="4322763"/>
          <p14:tracePt t="590550" x="1258888" y="4519613"/>
          <p14:tracePt t="590583" x="1258888" y="4616450"/>
          <p14:tracePt t="590617" x="1258888" y="4625975"/>
          <p14:tracePt t="592016" x="1812925" y="4438650"/>
          <p14:tracePt t="592300" x="3482975" y="4179888"/>
          <p14:tracePt t="592333" x="4322763" y="4116388"/>
          <p14:tracePt t="592367" x="4357688" y="4098925"/>
          <p14:tracePt t="592397" x="4705350" y="3948113"/>
          <p14:tracePt t="592467" x="5268913" y="3902075"/>
          <p14:tracePt t="592500" x="5564188" y="3857625"/>
          <p14:tracePt t="592518" x="6367463" y="3805238"/>
          <p14:tracePt t="592550" x="6921500" y="3857625"/>
          <p14:tracePt t="592584" x="7108825" y="3902075"/>
          <p14:tracePt t="592617" x="7153275" y="3911600"/>
          <p14:tracePt t="592637" x="7224713" y="3921125"/>
          <p14:tracePt t="592669" x="7278688" y="3929063"/>
          <p14:tracePt t="592700" x="7296150" y="3948113"/>
          <p14:tracePt t="592784" x="7421563" y="3965575"/>
          <p14:tracePt t="592817" x="7518400" y="4000500"/>
          <p14:tracePt t="592850" x="7554913" y="4010025"/>
          <p14:tracePt t="592881" x="7572375" y="4019550"/>
          <p14:tracePt t="592904" x="7581900" y="4019550"/>
          <p14:tracePt t="593000" x="7589838" y="4019550"/>
          <p14:tracePt t="593051" x="7670800" y="4010025"/>
          <p14:tracePt t="593203" x="7769225" y="4010025"/>
          <p14:tracePt t="593234" x="7796213" y="4019550"/>
          <p14:tracePt t="593268" x="7875588" y="4027488"/>
          <p14:tracePt t="593300" x="7966075" y="4064000"/>
          <p14:tracePt t="593334" x="8064500" y="4090988"/>
          <p14:tracePt t="593384" x="8143875" y="4090988"/>
          <p14:tracePt t="593420" x="8180388" y="4071938"/>
          <p14:tracePt t="593450" x="8242300" y="4044950"/>
          <p14:tracePt t="593484" x="8296275" y="4027488"/>
          <p14:tracePt t="593517" x="8323263" y="4019550"/>
          <p14:tracePt t="593550" x="8350250" y="4019550"/>
          <p14:tracePt t="593584" x="8402638" y="4010025"/>
          <p14:tracePt t="593617" x="8429625" y="4000500"/>
          <p14:tracePt t="593664" x="8474075" y="3992563"/>
          <p14:tracePt t="593687" x="8447088" y="3965575"/>
          <p14:tracePt t="593897" x="8358188" y="3948113"/>
          <p14:tracePt t="593921" x="8259763" y="3948113"/>
          <p14:tracePt t="593950" x="8170863" y="3921125"/>
          <p14:tracePt t="593984" x="8072438" y="3902075"/>
          <p14:tracePt t="594017" x="7974013" y="3894138"/>
          <p14:tracePt t="594051" x="7921625" y="3884613"/>
          <p14:tracePt t="594084" x="7902575" y="3884613"/>
          <p14:tracePt t="594114" x="7875588" y="3884613"/>
          <p14:tracePt t="594148" x="7840663" y="3876675"/>
          <p14:tracePt t="594170" x="7813675" y="3867150"/>
          <p14:tracePt t="594200" x="7751763" y="3867150"/>
          <p14:tracePt t="594234" x="7707313" y="3867150"/>
          <p14:tracePt t="594267" x="7661275" y="3876675"/>
          <p14:tracePt t="594300" x="7626350" y="3894138"/>
          <p14:tracePt t="594334" x="7589838" y="3911600"/>
          <p14:tracePt t="594364" x="7518400" y="3929063"/>
          <p14:tracePt t="594398" x="7493000" y="3948113"/>
          <p14:tracePt t="594420" x="7466013" y="3956050"/>
          <p14:tracePt t="594450" x="7446963" y="3983038"/>
          <p14:tracePt t="594484" x="7421563" y="4010025"/>
          <p14:tracePt t="594517" x="7402513" y="4037013"/>
          <p14:tracePt t="594550" x="7402513" y="4054475"/>
          <p14:tracePt t="594584" x="7429500" y="4081463"/>
          <p14:tracePt t="594617" x="7473950" y="4108450"/>
          <p14:tracePt t="594648" x="7616825" y="4170363"/>
          <p14:tracePt t="594670" x="7912100" y="4214813"/>
          <p14:tracePt t="594703" x="8108950" y="4233863"/>
          <p14:tracePt t="594734" x="8180388" y="4233863"/>
          <p14:tracePt t="594767" x="8207375" y="4233863"/>
          <p14:tracePt t="594801" x="8232775" y="4224338"/>
          <p14:tracePt t="594898" x="8286750" y="4197350"/>
          <p14:tracePt t="594920" x="8313738" y="4162425"/>
          <p14:tracePt t="594951" x="8323263" y="4064000"/>
          <p14:tracePt t="594984" x="8313738" y="3973513"/>
          <p14:tracePt t="595017" x="8269288" y="3929063"/>
          <p14:tracePt t="595051" x="8207375" y="3911600"/>
          <p14:tracePt t="595084" x="8143875" y="3894138"/>
          <p14:tracePt t="595117" x="8081963" y="3884613"/>
          <p14:tracePt t="595148" x="7993063" y="3884613"/>
          <p14:tracePt t="595170" x="7929563" y="3876675"/>
          <p14:tracePt t="595200" x="7858125" y="3849688"/>
          <p14:tracePt t="595234" x="7796213" y="3822700"/>
          <p14:tracePt t="595267" x="7769225" y="3778250"/>
          <p14:tracePt t="595301" x="7751763" y="3768725"/>
          <p14:tracePt t="595334" x="7724775" y="3768725"/>
          <p14:tracePt t="595368" x="7707313" y="3786188"/>
          <p14:tracePt t="595398" x="7680325" y="3805238"/>
          <p14:tracePt t="595421" x="7661275" y="3830638"/>
          <p14:tracePt t="595451" x="7635875" y="3849688"/>
          <p14:tracePt t="595484" x="7581900" y="3921125"/>
          <p14:tracePt t="595517" x="7545388" y="3965575"/>
          <p14:tracePt t="595551" x="7527925" y="3992563"/>
          <p14:tracePt t="595584" x="7527925" y="4010025"/>
          <p14:tracePt t="595634" x="7564438" y="4027488"/>
          <p14:tracePt t="595686" x="7635875" y="4044950"/>
          <p14:tracePt t="595717" x="7732713" y="4064000"/>
          <p14:tracePt t="595750" x="7858125" y="4064000"/>
          <p14:tracePt t="595784" x="7939088" y="4044950"/>
          <p14:tracePt t="595817" x="8037513" y="4044950"/>
          <p14:tracePt t="595850" x="8116888" y="4044950"/>
          <p14:tracePt t="595881" x="8215313" y="4054475"/>
          <p14:tracePt t="595904" x="8278813" y="4054475"/>
          <p14:tracePt t="595937" x="8323263" y="4054475"/>
          <p14:tracePt t="595984" x="8412163" y="4037013"/>
          <p14:tracePt t="596017" x="8528050" y="4000500"/>
          <p14:tracePt t="596051" x="8599488" y="3983038"/>
          <p14:tracePt t="596084" x="8626475" y="3983038"/>
          <p14:tracePt t="596114" x="8653463" y="3983038"/>
          <p14:tracePt t="596148" x="8670925" y="3983038"/>
          <p14:tracePt t="596171" x="8626475" y="3983038"/>
          <p14:tracePt t="596267" x="8429625" y="4019550"/>
          <p14:tracePt t="596300" x="8143875" y="4064000"/>
          <p14:tracePt t="596334" x="7894638" y="4071938"/>
          <p14:tracePt t="596364" x="7581900" y="4090988"/>
          <p14:tracePt t="596398" x="7304088" y="4108450"/>
          <p14:tracePt t="596422" x="7089775" y="4108450"/>
          <p14:tracePt t="596453" x="6875463" y="4135438"/>
          <p14:tracePt t="596484" x="6670675" y="4162425"/>
          <p14:tracePt t="596518" x="6357938" y="4187825"/>
          <p14:tracePt t="596551" x="6116638" y="4187825"/>
          <p14:tracePt t="596584" x="5956300" y="4214813"/>
          <p14:tracePt t="596614" x="5724525" y="4251325"/>
          <p14:tracePt t="596648" x="5473700" y="4286250"/>
          <p14:tracePt t="596671" x="5313363" y="4313238"/>
          <p14:tracePt t="596701" x="5251450" y="4322763"/>
          <p14:tracePt t="596734" x="5241925" y="4322763"/>
          <p14:tracePt t="596767" x="5232400" y="4322763"/>
          <p14:tracePt t="596801" x="5187950" y="4330700"/>
          <p14:tracePt t="596915" x="5126038" y="4340225"/>
          <p14:tracePt t="596938" x="5027613" y="4340225"/>
          <p14:tracePt t="596967" x="4894263" y="4349750"/>
          <p14:tracePt t="597001" x="4822825" y="4349750"/>
          <p14:tracePt t="597019" x="4705350" y="4349750"/>
          <p14:tracePt t="597052" x="4660900" y="4340225"/>
          <p14:tracePt t="597084" x="4643438" y="4340225"/>
          <p14:tracePt t="597114" x="4633913" y="4340225"/>
          <p14:tracePt t="598932" x="3348038" y="5180013"/>
          <p14:tracePt t="599568" x="1446213" y="5643563"/>
          <p14:tracePt t="599601" x="938213" y="5465763"/>
          <p14:tracePt t="599631" x="608013" y="5340350"/>
          <p14:tracePt t="599665" x="428625" y="5268913"/>
          <p14:tracePt t="599688" x="303213" y="5197475"/>
          <p14:tracePt t="599718" x="268288" y="5170488"/>
          <p14:tracePt t="599751" x="285750" y="5054600"/>
          <p14:tracePt t="599851" x="330200" y="4956175"/>
          <p14:tracePt t="599882" x="438150" y="4830763"/>
          <p14:tracePt t="599907" x="561975" y="4697413"/>
          <p14:tracePt t="599940" x="642938" y="4616450"/>
          <p14:tracePt t="599968" x="812800" y="4456113"/>
          <p14:tracePt t="600001" x="866775" y="4411663"/>
          <p14:tracePt t="600019" x="928688" y="4322763"/>
          <p14:tracePt t="600052" x="946150" y="4278313"/>
          <p14:tracePt t="600085" x="955675" y="4241800"/>
          <p14:tracePt t="600115" x="955675" y="4162425"/>
          <p14:tracePt t="600139" x="955675" y="4090988"/>
          <p14:tracePt t="600171" x="955675" y="4037013"/>
          <p14:tracePt t="600204" x="973138" y="3948113"/>
          <p14:tracePt t="600235" x="1027113" y="3822700"/>
          <p14:tracePt t="600268" x="1054100" y="3768725"/>
          <p14:tracePt t="600301" x="1098550" y="3706813"/>
          <p14:tracePt t="600334" x="1116013" y="3687763"/>
          <p14:tracePt t="600368" x="1133475" y="3670300"/>
          <p14:tracePt t="600398" x="1152525" y="3662363"/>
          <p14:tracePt t="600421" x="1169988" y="3662363"/>
          <p14:tracePt t="600454" x="1187450" y="3662363"/>
          <p14:tracePt t="600484" x="1214438" y="3662363"/>
          <p14:tracePt t="600518" x="1231900" y="3643313"/>
          <p14:tracePt t="600551" x="1250950" y="3625850"/>
          <p14:tracePt t="600584" x="1241425" y="3571875"/>
          <p14:tracePt t="600687" x="1223963" y="3536950"/>
          <p14:tracePt t="600718" x="1223963" y="3473450"/>
          <p14:tracePt t="600751" x="1231900" y="3349625"/>
          <p14:tracePt t="600784" x="1250950" y="3313113"/>
          <p14:tracePt t="600818" x="1268413" y="3278188"/>
          <p14:tracePt t="600851" x="1276350" y="3232150"/>
          <p14:tracePt t="600882" x="1295400" y="3197225"/>
          <p14:tracePt t="600904" x="1295400" y="3170238"/>
          <p14:tracePt t="600937" x="1295400" y="3143250"/>
          <p14:tracePt t="600968" x="1312863" y="3116263"/>
          <p14:tracePt t="601002" x="1322388" y="3098800"/>
          <p14:tracePt t="601020" x="1322388" y="3063875"/>
          <p14:tracePt t="601052" x="1339850" y="3036888"/>
          <p14:tracePt t="601085" x="1339850" y="3027363"/>
          <p14:tracePt t="601118" x="1322388" y="3108325"/>
          <p14:tracePt t="601234" x="1312863" y="3143250"/>
          <p14:tracePt t="601268" x="1312863" y="3179763"/>
          <p14:tracePt t="601301" x="1312863" y="3251200"/>
          <p14:tracePt t="601334" x="1312863" y="3322638"/>
          <p14:tracePt t="601368" x="1312863" y="3384550"/>
          <p14:tracePt t="601399" x="1295400" y="3482975"/>
          <p14:tracePt t="601421" x="1276350" y="3554413"/>
          <p14:tracePt t="601454" x="1276350" y="3598863"/>
          <p14:tracePt t="601485" x="1268413" y="3662363"/>
          <p14:tracePt t="601518" x="1250950" y="3724275"/>
          <p14:tracePt t="601551" x="1241425" y="3741738"/>
          <p14:tracePt t="601585" x="1231900" y="3759200"/>
          <p14:tracePt t="601615" x="1223963" y="3805238"/>
          <p14:tracePt t="601648" x="1214438" y="3857625"/>
          <p14:tracePt t="601671" x="1204913" y="3902075"/>
          <p14:tracePt t="601704" x="1204913" y="3938588"/>
          <p14:tracePt t="601735" x="1204913" y="4000500"/>
          <p14:tracePt t="601768" x="1214438" y="4116388"/>
          <p14:tracePt t="601801" x="1223963" y="4197350"/>
          <p14:tracePt t="601834" x="1241425" y="4268788"/>
          <p14:tracePt t="601869" x="1258888" y="4340225"/>
          <p14:tracePt t="601899" x="1295400" y="4492625"/>
          <p14:tracePt t="601922" x="1330325" y="4616450"/>
          <p14:tracePt t="601954" x="1347788" y="4714875"/>
          <p14:tracePt t="601985" x="1366838" y="4805363"/>
          <p14:tracePt t="602019" x="1374775" y="4956175"/>
          <p14:tracePt t="602052" x="1374775" y="5010150"/>
          <p14:tracePt t="602085" x="1384300" y="5054600"/>
          <p14:tracePt t="602118" x="1384300" y="5126038"/>
          <p14:tracePt t="602148" x="1347788" y="5233988"/>
          <p14:tracePt t="602171" x="1330325" y="5322888"/>
          <p14:tracePt t="602201" x="1312863" y="5411788"/>
          <p14:tracePt t="602235" x="1285875" y="5492750"/>
          <p14:tracePt t="602268" x="1258888" y="5581650"/>
          <p14:tracePt t="602301" x="1231900" y="5626100"/>
          <p14:tracePt t="602334" x="1204913" y="5715000"/>
          <p14:tracePt t="602368" x="1187450" y="5805488"/>
          <p14:tracePt t="602398" x="1169988" y="5849938"/>
          <p14:tracePt t="602421" x="1169988" y="5857875"/>
          <p14:tracePt t="602454" x="1204913" y="5734050"/>
          <p14:tracePt t="602568" x="1285875" y="5537200"/>
          <p14:tracePt t="602601" x="1366838" y="5259388"/>
          <p14:tracePt t="602635" x="1419225" y="5027613"/>
          <p14:tracePt t="602665" x="1482725" y="4697413"/>
          <p14:tracePt t="602688" x="1536700" y="4429125"/>
          <p14:tracePt t="602718" x="1581150" y="4179888"/>
          <p14:tracePt t="602751" x="1616075" y="3894138"/>
          <p14:tracePt t="602785" x="1670050" y="3563938"/>
          <p14:tracePt t="602818" x="1704975" y="3340100"/>
          <p14:tracePt t="602851" x="1731963" y="3179763"/>
          <p14:tracePt t="602882" x="1768475" y="3027363"/>
          <p14:tracePt t="602905" x="1758950" y="2911475"/>
          <p14:tracePt t="602938" x="1731963" y="2822575"/>
          <p14:tracePt t="602968" x="1724025" y="2786063"/>
          <p14:tracePt t="603001" x="1714500" y="2778125"/>
          <p14:tracePt t="603019" x="1697038" y="2751138"/>
          <p14:tracePt t="603052" x="1697038" y="2741613"/>
          <p14:tracePt t="603101" x="1670050" y="2732088"/>
          <p14:tracePt t="603149" x="1625600" y="2751138"/>
          <p14:tracePt t="603171" x="1571625" y="2768600"/>
          <p14:tracePt t="603204" x="1544638" y="2786063"/>
          <p14:tracePt t="603235" x="1517650" y="2786063"/>
          <p14:tracePt t="603269" x="1500188" y="2786063"/>
          <p14:tracePt t="603301" x="1473200" y="2803525"/>
          <p14:tracePt t="603335" x="1446213" y="2803525"/>
          <p14:tracePt t="603385" x="1428750" y="2830513"/>
          <p14:tracePt t="603415" x="1401763" y="2857500"/>
          <p14:tracePt t="603438" x="1401763" y="2874963"/>
          <p14:tracePt t="603468" x="1401763" y="2901950"/>
          <p14:tracePt t="603501" x="1401763" y="2911475"/>
          <p14:tracePt t="603519" x="1401763" y="2955925"/>
          <p14:tracePt t="603552" x="1393825" y="3017838"/>
          <p14:tracePt t="603585" x="1374775" y="3116263"/>
          <p14:tracePt t="603618" x="1374775" y="3187700"/>
          <p14:tracePt t="603649" x="1374775" y="3286125"/>
          <p14:tracePt t="603671" x="1347788" y="3429000"/>
          <p14:tracePt t="603704" x="1322388" y="3581400"/>
          <p14:tracePt t="603735" x="1322388" y="3714750"/>
          <p14:tracePt t="603768" x="1312863" y="3830638"/>
          <p14:tracePt t="603802" x="1312863" y="3956050"/>
          <p14:tracePt t="603835" x="1322388" y="4027488"/>
          <p14:tracePt t="603868" x="1339850" y="4081463"/>
          <p14:tracePt t="603899" x="1374775" y="4179888"/>
          <p14:tracePt t="603922" x="1401763" y="4268788"/>
          <p14:tracePt t="603954" x="1401763" y="4367213"/>
          <p14:tracePt t="603985" x="1401763" y="4483100"/>
          <p14:tracePt t="604018" x="1393825" y="4591050"/>
          <p14:tracePt t="604053" x="1366838" y="4768850"/>
          <p14:tracePt t="604085" x="1339850" y="4884738"/>
          <p14:tracePt t="604118" x="1312863" y="4992688"/>
          <p14:tracePt t="604148" x="1303338" y="5116513"/>
          <p14:tracePt t="604172" x="1250950" y="5241925"/>
          <p14:tracePt t="604205" x="1223963" y="5357813"/>
          <p14:tracePt t="604235" x="1187450" y="5448300"/>
          <p14:tracePt t="604268" x="1160463" y="5581650"/>
          <p14:tracePt t="604302" x="1133475" y="5680075"/>
          <p14:tracePt t="604335" x="1133475" y="5751513"/>
          <p14:tracePt t="604368" x="1133475" y="5761038"/>
          <p14:tracePt t="604415" x="1133475" y="5768975"/>
          <p14:tracePt t="604454" x="1169988" y="5635625"/>
          <p14:tracePt t="604602" x="1204913" y="5421313"/>
          <p14:tracePt t="604635" x="1241425" y="5313363"/>
          <p14:tracePt t="604655" x="1303338" y="5116513"/>
          <p14:tracePt t="604688" x="1330325" y="4965700"/>
          <p14:tracePt t="604718" x="1347788" y="4849813"/>
          <p14:tracePt t="604752" x="1366838" y="4786313"/>
          <p14:tracePt t="604785" x="1374775" y="4786313"/>
          <p14:tracePt t="604818" x="1322388" y="4938713"/>
          <p14:tracePt t="605102" x="1258888" y="5064125"/>
          <p14:tracePt t="605149" x="1250950" y="5072063"/>
          <p14:tracePt t="605172" x="1258888" y="5027613"/>
          <p14:tracePt t="605519" x="1276350" y="5000625"/>
          <p14:tracePt t="605552" x="1276350" y="4973638"/>
          <p14:tracePt t="605585" x="1285875" y="4965700"/>
          <p14:tracePt t="605619" x="1303338" y="5072063"/>
          <p14:tracePt t="605819" x="1268413" y="5187950"/>
          <p14:tracePt t="605852" x="1258888" y="5214938"/>
          <p14:tracePt t="605899" x="1258888" y="5224463"/>
          <p14:tracePt t="605922" x="1250950" y="5241925"/>
          <p14:tracePt t="605954" x="1250950" y="5233988"/>
          <p14:tracePt t="606149" x="1258888" y="5197475"/>
          <p14:tracePt t="606432" x="1276350" y="5162550"/>
          <p14:tracePt t="606455" x="1276350" y="5143500"/>
          <p14:tracePt t="606486" x="1285875" y="5108575"/>
          <p14:tracePt t="606519" x="1295400" y="5108575"/>
          <p14:tracePt t="606569" x="1295400" y="5072063"/>
          <p14:tracePt t="606636" x="1295400" y="5064125"/>
          <p14:tracePt t="606682" x="1303338" y="5045075"/>
          <p14:tracePt t="606785" x="1303338" y="5037138"/>
          <p14:tracePt t="606818" x="1285875" y="5027613"/>
          <p14:tracePt t="607002" x="1268413" y="5027613"/>
          <p14:tracePt t="607020" x="1258888" y="5019675"/>
          <p14:tracePt t="607068" x="1241425" y="5019675"/>
          <p14:tracePt t="607102" x="1231900" y="5045075"/>
          <p14:tracePt t="607438" x="1223963" y="5064125"/>
          <p14:tracePt t="607469" x="1223963" y="5072063"/>
          <p14:tracePt t="607502" x="1241425" y="5064125"/>
          <p14:tracePt t="607619" x="1258888" y="5045075"/>
          <p14:tracePt t="607649" x="1258888" y="5019675"/>
          <p14:tracePt t="607672" x="1268413" y="4992688"/>
          <p14:tracePt t="607705" x="1276350" y="4983163"/>
          <p14:tracePt t="607735" x="1276350" y="4956175"/>
          <p14:tracePt t="607819" x="1276350" y="4938713"/>
          <p14:tracePt t="607852" x="1268413" y="4938713"/>
          <p14:tracePt t="608788" x="1285875" y="4894263"/>
          <p14:tracePt t="608819" x="1312863" y="4813300"/>
          <p14:tracePt t="608852" x="1347788" y="4706938"/>
          <p14:tracePt t="608885" x="1347788" y="4652963"/>
          <p14:tracePt t="608916" x="1347788" y="4616450"/>
          <p14:tracePt t="608939" x="1366838" y="4598988"/>
          <p14:tracePt t="608969" x="1374775" y="4591050"/>
          <p14:tracePt t="609002" x="1357313" y="4608513"/>
          <p14:tracePt t="609269" x="1339850" y="4635500"/>
          <p14:tracePt t="609302" x="1330325" y="4652963"/>
          <p14:tracePt t="609320" x="1322388" y="4670425"/>
          <p14:tracePt t="609369" x="1312863" y="4679950"/>
          <p14:tracePt t="609399" x="1312863" y="4697413"/>
          <p14:tracePt t="609438" x="1295400" y="4714875"/>
          <p14:tracePt t="609502" x="1295400" y="4724400"/>
          <p14:tracePt t="609520" x="1276350" y="4741863"/>
          <p14:tracePt t="609552" x="1276350" y="4751388"/>
          <p14:tracePt t="609602" x="1276350" y="4706938"/>
          <p14:tracePt t="609735" x="1303338" y="4581525"/>
          <p14:tracePt t="609769" x="1312863" y="4384675"/>
          <p14:tracePt t="609802" x="1258888" y="4090988"/>
          <p14:tracePt t="609836" x="1223963" y="3840163"/>
          <p14:tracePt t="609869" x="1179513" y="3679825"/>
          <p14:tracePt t="609899" x="1089025" y="3500438"/>
          <p14:tracePt t="609922" x="1062038" y="3394075"/>
          <p14:tracePt t="609955" x="1027113" y="3286125"/>
          <p14:tracePt t="609986" x="1000125" y="3187700"/>
          <p14:tracePt t="610019" x="990600" y="3071813"/>
          <p14:tracePt t="610053" x="990600" y="3009900"/>
          <p14:tracePt t="610086" x="1027113" y="2911475"/>
          <p14:tracePt t="610119" x="1044575" y="2840038"/>
          <p14:tracePt t="610149" x="1054100" y="2759075"/>
          <p14:tracePt t="610183" x="1062038" y="2732088"/>
          <p14:tracePt t="610206" x="1089025" y="2714625"/>
          <p14:tracePt t="610252" x="1098550" y="2714625"/>
          <p14:tracePt t="610286" x="1133475" y="2830513"/>
          <p14:tracePt t="610416" x="1169988" y="2973388"/>
          <p14:tracePt t="610439" x="1196975" y="3108325"/>
          <p14:tracePt t="610471" x="1231900" y="3446463"/>
          <p14:tracePt t="610503" x="1241425" y="3643313"/>
          <p14:tracePt t="610520" x="1250950" y="3921125"/>
          <p14:tracePt t="610553" x="1258888" y="3983038"/>
          <p14:tracePt t="610570" x="1303338" y="4179888"/>
          <p14:tracePt t="610602" x="1330325" y="4349750"/>
          <p14:tracePt t="610635" x="1330325" y="4519613"/>
          <p14:tracePt t="610666" x="1295400" y="4741863"/>
          <p14:tracePt t="610689" x="1258888" y="4876800"/>
          <p14:tracePt t="610722" x="1231900" y="5045075"/>
          <p14:tracePt t="610752" x="1196975" y="5286375"/>
          <p14:tracePt t="610786" x="1133475" y="5537200"/>
          <p14:tracePt t="610819" x="1125538" y="5662613"/>
          <p14:tracePt t="610852" x="1125538" y="5741988"/>
          <p14:tracePt t="610885" x="1125538" y="5768975"/>
          <p14:tracePt t="610916" x="1125538" y="5786438"/>
          <p14:tracePt t="610939" x="1179513" y="5618163"/>
          <p14:tracePt t="611053" x="1393825" y="5091113"/>
          <p14:tracePt t="611086" x="1490663" y="4830763"/>
          <p14:tracePt t="611119" x="1536700" y="4643438"/>
          <p14:tracePt t="611149" x="1608138" y="4259263"/>
          <p14:tracePt t="611183" x="1616075" y="3956050"/>
          <p14:tracePt t="611206" x="1581150" y="3724275"/>
          <p14:tracePt t="611236" x="1544638" y="3446463"/>
          <p14:tracePt t="611269" x="1500188" y="3160713"/>
          <p14:tracePt t="611302" x="1473200" y="2946400"/>
          <p14:tracePt t="611336" x="1446213" y="2894013"/>
          <p14:tracePt t="611369" x="1401763" y="3143250"/>
          <p14:tracePt t="611486" x="1357313" y="3367088"/>
          <p14:tracePt t="611519" x="1339850" y="3473450"/>
          <p14:tracePt t="611552" x="1322388" y="3527425"/>
          <p14:tracePt t="611586" x="1295400" y="3616325"/>
          <p14:tracePt t="611619" x="1295400" y="3652838"/>
          <p14:tracePt t="611649" x="1295400" y="3724275"/>
          <p14:tracePt t="611672" x="1295400" y="3857625"/>
          <p14:tracePt t="611705" x="1295400" y="3929063"/>
          <p14:tracePt t="611736" x="1295400" y="4037013"/>
          <p14:tracePt t="611769" x="1285875" y="4108450"/>
          <p14:tracePt t="611802" x="1268413" y="4143375"/>
          <p14:tracePt t="611836" x="1258888" y="4214813"/>
          <p14:tracePt t="611869" x="1258888" y="4224338"/>
          <p14:tracePt t="612789" x="1258888" y="4214813"/>
          <p14:tracePt t="615400" x="1231900" y="4233863"/>
          <p14:tracePt t="615870" x="1214438" y="4251325"/>
          <p14:tracePt t="615900" x="1196975" y="4268788"/>
          <p14:tracePt t="615934" x="1187450" y="4286250"/>
          <p14:tracePt t="616020" x="1250950" y="4278313"/>
          <p14:tracePt t="616270" x="1366838" y="4278313"/>
          <p14:tracePt t="616303" x="1544638" y="4278313"/>
          <p14:tracePt t="616337" x="1679575" y="4278313"/>
          <p14:tracePt t="616370" x="1776413" y="4295775"/>
          <p14:tracePt t="616400" x="1919288" y="4286250"/>
          <p14:tracePt t="616433" x="2143125" y="4241800"/>
          <p14:tracePt t="616456" x="2554288" y="4135438"/>
          <p14:tracePt t="616486" x="2982913" y="4000500"/>
          <p14:tracePt t="616520" x="3536950" y="3973513"/>
          <p14:tracePt t="616553" x="4473575" y="3876675"/>
          <p14:tracePt t="616586" x="4929188" y="3857625"/>
          <p14:tracePt t="616620" x="5045075" y="3857625"/>
          <p14:tracePt t="616650" x="5081588" y="3867150"/>
          <p14:tracePt t="616673" x="5099050" y="3876675"/>
          <p14:tracePt t="616853" x="5126038" y="3884613"/>
          <p14:tracePt t="616886" x="5153025" y="3884613"/>
          <p14:tracePt t="616917" x="5214938" y="3884613"/>
          <p14:tracePt t="616940" x="5232400" y="3884613"/>
          <p14:tracePt t="616973" x="5241925" y="3884613"/>
          <p14:tracePt t="617103" x="5241925" y="3849688"/>
          <p14:tracePt t="617136" x="5241925" y="3805238"/>
          <p14:tracePt t="617167" x="5241925" y="3714750"/>
          <p14:tracePt t="617190" x="5241925" y="3616325"/>
          <p14:tracePt t="617223" x="5232400" y="3536950"/>
          <p14:tracePt t="617253" x="5224463" y="3473450"/>
          <p14:tracePt t="617286" x="5207000" y="3438525"/>
          <p14:tracePt t="617320" x="5207000" y="3411538"/>
          <p14:tracePt t="617370" x="5207000" y="3394075"/>
          <p14:tracePt t="617400" x="5187950" y="3303588"/>
          <p14:tracePt t="617434" x="5170488" y="3232150"/>
          <p14:tracePt t="617458" x="5160963" y="3197225"/>
          <p14:tracePt t="617487" x="5153025" y="3179763"/>
          <p14:tracePt t="617520" x="5153025" y="3152775"/>
          <p14:tracePt t="617553" x="5143500" y="3125788"/>
          <p14:tracePt t="617706" x="5126038" y="3116263"/>
          <p14:tracePt t="617753" x="5108575" y="3108325"/>
          <p14:tracePt t="617787" x="5072063" y="3108325"/>
          <p14:tracePt t="617820" x="5018088" y="3108325"/>
          <p14:tracePt t="617853" x="5000625" y="3098800"/>
          <p14:tracePt t="617887" x="4983163" y="3081338"/>
          <p14:tracePt t="617917" x="4973638" y="3081338"/>
          <p14:tracePt t="617940" x="4973638" y="3063875"/>
          <p14:tracePt t="618003" x="4983163" y="3054350"/>
          <p14:tracePt t="618021" x="5010150" y="3027363"/>
          <p14:tracePt t="618054" x="5018088" y="3017838"/>
          <p14:tracePt t="618087" x="5027613" y="3017838"/>
          <p14:tracePt t="618137" x="5081588" y="3036888"/>
          <p14:tracePt t="618167" x="5153025" y="3036888"/>
          <p14:tracePt t="618190" x="5187950" y="3027363"/>
          <p14:tracePt t="618223" x="5232400" y="3017838"/>
          <p14:tracePt t="618253" x="5259388" y="3017838"/>
          <p14:tracePt t="618287" x="5286375" y="3017838"/>
          <p14:tracePt t="618320" x="5330825" y="3027363"/>
          <p14:tracePt t="618353" x="5357813" y="3036888"/>
          <p14:tracePt t="618387" x="5375275" y="3044825"/>
          <p14:tracePt t="618417" x="5384800" y="3044825"/>
          <p14:tracePt t="618456" x="5411788" y="3044825"/>
          <p14:tracePt t="618487" x="5446713" y="3044825"/>
          <p14:tracePt t="618520" x="5465763" y="3044825"/>
          <p14:tracePt t="618553" x="5510213" y="3054350"/>
          <p14:tracePt t="618587" x="5554663" y="3054350"/>
          <p14:tracePt t="618620" x="5564188" y="3054350"/>
          <p14:tracePt t="618667" x="5608638" y="3054350"/>
          <p14:tracePt t="618690" x="5626100" y="3044825"/>
          <p14:tracePt t="618707" x="5661025" y="3036888"/>
          <p14:tracePt t="618737" x="5688013" y="3017838"/>
          <p14:tracePt t="618770" x="5715000" y="3009900"/>
          <p14:tracePt t="618803" x="5732463" y="3000375"/>
          <p14:tracePt t="618837" x="5759450" y="2992438"/>
          <p14:tracePt t="618870" x="5778500" y="2982913"/>
          <p14:tracePt t="618917" x="5778500" y="2955925"/>
          <p14:tracePt t="618987" x="5778500" y="2938463"/>
          <p14:tracePt t="619021" x="5759450" y="2911475"/>
          <p14:tracePt t="619054" x="5732463" y="2894013"/>
          <p14:tracePt t="619087" x="5697538" y="2857500"/>
          <p14:tracePt t="619120" x="5670550" y="2822575"/>
          <p14:tracePt t="619167" x="5643563" y="2822575"/>
          <p14:tracePt t="619190" x="5608638" y="2813050"/>
          <p14:tracePt t="619223" x="5581650" y="2803525"/>
          <p14:tracePt t="619253" x="5554663" y="2803525"/>
          <p14:tracePt t="619287" x="5527675" y="2803525"/>
          <p14:tracePt t="619320" x="5500688" y="2813050"/>
          <p14:tracePt t="619353" x="5473700" y="2840038"/>
          <p14:tracePt t="619387" x="5456238" y="2874963"/>
          <p14:tracePt t="619434" x="5456238" y="2911475"/>
          <p14:tracePt t="619457" x="5465763" y="2928938"/>
          <p14:tracePt t="619503" x="5340350" y="3027363"/>
          <p14:tracePt t="619603" x="4884738" y="3286125"/>
          <p14:tracePt t="619637" x="4660900" y="3429000"/>
          <p14:tracePt t="619667" x="4062413" y="3714750"/>
          <p14:tracePt t="619690" x="3759200" y="3805238"/>
          <p14:tracePt t="619707" x="3286125" y="3921125"/>
          <p14:tracePt t="619737" x="2509838" y="4135438"/>
          <p14:tracePt t="619770" x="2054225" y="4286250"/>
          <p14:tracePt t="619803" x="1768475" y="4357688"/>
          <p14:tracePt t="619837" x="1643063" y="4402138"/>
          <p14:tracePt t="619870" x="1509713" y="4438650"/>
          <p14:tracePt t="619917" x="1339850" y="4456113"/>
          <p14:tracePt t="619940" x="1214438" y="4456113"/>
          <p14:tracePt t="619973" x="1125538" y="4456113"/>
          <p14:tracePt t="620003" x="1054100" y="4456113"/>
          <p14:tracePt t="620021" x="982663" y="4456113"/>
          <p14:tracePt t="620054" x="893763" y="4456113"/>
          <p14:tracePt t="620087" x="723900" y="4492625"/>
          <p14:tracePt t="620120" x="598488" y="4510088"/>
          <p14:tracePt t="620167" x="536575" y="4510088"/>
          <p14:tracePt t="620190" x="500063" y="4510088"/>
          <p14:tracePt t="620223" x="455613" y="4510088"/>
          <p14:tracePt t="620253" x="322263" y="4456113"/>
          <p14:tracePt t="620287" x="214313" y="4429125"/>
          <p14:tracePt t="620320" x="160338" y="4429125"/>
          <p14:tracePt t="620353" x="152400" y="4429125"/>
          <p14:tracePt t="620387" x="204788" y="4394200"/>
          <p14:tracePt t="620450" x="250825" y="4384675"/>
          <p14:tracePt t="620458" x="312738" y="4384675"/>
          <p14:tracePt t="620488" x="465138" y="4376738"/>
          <p14:tracePt t="620521" x="731838" y="4349750"/>
          <p14:tracePt t="620554" x="1036638" y="4330700"/>
          <p14:tracePt t="620587" x="1268413" y="4322763"/>
          <p14:tracePt t="620620" x="1428750" y="4322763"/>
          <p14:tracePt t="620653" x="1482725" y="4330700"/>
          <p14:tracePt t="620674" x="1633538" y="4349750"/>
          <p14:tracePt t="620706" x="1812925" y="4357688"/>
          <p14:tracePt t="620737" x="2089150" y="4340225"/>
          <p14:tracePt t="620770" x="2374900" y="4295775"/>
          <p14:tracePt t="620803" x="2608263" y="4268788"/>
          <p14:tracePt t="620837" x="2840038" y="4224338"/>
          <p14:tracePt t="620870" x="3143250" y="4179888"/>
          <p14:tracePt t="620904" x="3251200" y="4162425"/>
          <p14:tracePt t="620934" x="3490913" y="4152900"/>
          <p14:tracePt t="620957" x="3652838" y="4152900"/>
          <p14:tracePt t="620987" x="3724275" y="4170363"/>
          <p14:tracePt t="621021" x="3724275" y="4179888"/>
          <p14:tracePt t="621137" x="3598863" y="4179888"/>
          <p14:tracePt t="621237" x="3411538" y="4143375"/>
          <p14:tracePt t="621270" x="3348038" y="4143375"/>
          <p14:tracePt t="621288" x="3205163" y="4143375"/>
          <p14:tracePt t="621320" x="2938463" y="4143375"/>
          <p14:tracePt t="621354" x="2571750" y="4187825"/>
          <p14:tracePt t="621387" x="2312988" y="4214813"/>
          <p14:tracePt t="621417" x="2036763" y="4268788"/>
          <p14:tracePt t="621440" x="1795463" y="4313238"/>
          <p14:tracePt t="621473" x="1598613" y="4357688"/>
          <p14:tracePt t="621503" x="1465263" y="4394200"/>
          <p14:tracePt t="621521" x="1330325" y="4402138"/>
          <p14:tracePt t="621554" x="1204913" y="4402138"/>
          <p14:tracePt t="621587" x="1108075" y="4384675"/>
          <p14:tracePt t="621620" x="1036638" y="4376738"/>
          <p14:tracePt t="621651" x="938213" y="4349750"/>
          <p14:tracePt t="621684" x="847725" y="4322763"/>
          <p14:tracePt t="621707" x="795338" y="4313238"/>
          <p14:tracePt t="621737" x="714375" y="4286250"/>
          <p14:tracePt t="621771" x="660400" y="4278313"/>
          <p14:tracePt t="621788" x="571500" y="4295775"/>
          <p14:tracePt t="621820" x="527050" y="4313238"/>
          <p14:tracePt t="621853" x="500063" y="4313238"/>
          <p14:tracePt t="621887" x="482600" y="4313238"/>
          <p14:tracePt t="621934" x="500063" y="4313238"/>
          <p14:tracePt t="621987" x="608013" y="4340225"/>
          <p14:tracePt t="622021" x="1000125" y="4349750"/>
          <p14:tracePt t="622054" x="1581150" y="4349750"/>
          <p14:tracePt t="622087" x="2054225" y="4330700"/>
          <p14:tracePt t="622121" x="2268538" y="4313238"/>
          <p14:tracePt t="622151" x="2438400" y="4313238"/>
          <p14:tracePt t="622174" x="2536825" y="4313238"/>
          <p14:tracePt t="622206" x="2625725" y="4313238"/>
          <p14:tracePt t="622237" x="2751138" y="4286250"/>
          <p14:tracePt t="622270" x="2919413" y="4259263"/>
          <p14:tracePt t="622304" x="3009900" y="4251325"/>
          <p14:tracePt t="622337" x="3081338" y="4241800"/>
          <p14:tracePt t="622371" x="3133725" y="4241800"/>
          <p14:tracePt t="622401" x="3259138" y="4224338"/>
          <p14:tracePt t="622434" x="3446463" y="4224338"/>
          <p14:tracePt t="622457" x="3562350" y="4241800"/>
          <p14:tracePt t="622487" x="3581400" y="4241800"/>
          <p14:tracePt t="622521" x="3544888" y="4224338"/>
          <p14:tracePt t="622676" x="3455988" y="4206875"/>
          <p14:tracePt t="622707" x="3268663" y="4197350"/>
          <p14:tracePt t="622737" x="3027363" y="4233863"/>
          <p14:tracePt t="622771" x="2670175" y="4305300"/>
          <p14:tracePt t="622804" x="2312988" y="4330700"/>
          <p14:tracePt t="622837" x="2036763" y="4349750"/>
          <p14:tracePt t="622871" x="1812925" y="4340225"/>
          <p14:tracePt t="622904" x="1679575" y="4330700"/>
          <p14:tracePt t="622934" x="1517650" y="4322763"/>
          <p14:tracePt t="622958" x="1419225" y="4313238"/>
          <p14:tracePt t="622987" x="1303338" y="4295775"/>
          <p14:tracePt t="623021" x="1169988" y="4268788"/>
          <p14:tracePt t="623054" x="965200" y="4224338"/>
          <p14:tracePt t="623087" x="803275" y="4187825"/>
          <p14:tracePt t="623120" x="696913" y="4170363"/>
          <p14:tracePt t="623151" x="581025" y="4179888"/>
          <p14:tracePt t="623184" x="455613" y="4214813"/>
          <p14:tracePt t="623207" x="357188" y="4241800"/>
          <p14:tracePt t="623237" x="322263" y="4259263"/>
          <p14:tracePt t="623271" x="312738" y="4268788"/>
          <p14:tracePt t="623304" x="401638" y="4268788"/>
          <p14:tracePt t="623387" x="536575" y="4278313"/>
          <p14:tracePt t="623418" x="795338" y="4278313"/>
          <p14:tracePt t="623440" x="1187450" y="4305300"/>
          <p14:tracePt t="623473" x="1660525" y="4340225"/>
          <p14:tracePt t="623504" x="1884363" y="4357688"/>
          <p14:tracePt t="623522" x="2276475" y="4322763"/>
          <p14:tracePt t="623554" x="2581275" y="4268788"/>
          <p14:tracePt t="623587" x="2679700" y="4251325"/>
          <p14:tracePt t="623620" x="2751138" y="4251325"/>
          <p14:tracePt t="623651" x="2847975" y="4241800"/>
          <p14:tracePt t="623684" x="2973388" y="4214813"/>
          <p14:tracePt t="623707" x="3017838" y="4206875"/>
          <p14:tracePt t="623737" x="3044825" y="4187825"/>
          <p14:tracePt t="623771" x="3062288" y="4187825"/>
          <p14:tracePt t="623804" x="3054350" y="4187825"/>
          <p14:tracePt t="623904" x="3125788" y="4125913"/>
          <p14:tracePt t="624004" x="3251200" y="4071938"/>
          <p14:tracePt t="624022" x="3589338" y="3921125"/>
          <p14:tracePt t="624055" x="4170363" y="3733800"/>
          <p14:tracePt t="624087" x="4660900" y="3581400"/>
          <p14:tracePt t="624120" x="5072063" y="3438525"/>
          <p14:tracePt t="624154" x="5357813" y="3349625"/>
          <p14:tracePt t="624184" x="5411788" y="3330575"/>
          <p14:tracePt t="624207" x="5411788" y="3322638"/>
          <p14:tracePt t="624271" x="5421313" y="3322638"/>
          <p14:tracePt t="624304" x="5473700" y="3330575"/>
          <p14:tracePt t="624337" x="5500688" y="3357563"/>
          <p14:tracePt t="624371" x="5518150" y="3384550"/>
          <p14:tracePt t="624404" x="5537200" y="3421063"/>
          <p14:tracePt t="624434" x="5554663" y="3446463"/>
          <p14:tracePt t="624458" x="5554663" y="3473450"/>
          <p14:tracePt t="624487" x="5554663" y="3500438"/>
          <p14:tracePt t="624521" x="5564188" y="3527425"/>
          <p14:tracePt t="624554" x="5564188" y="3554413"/>
          <p14:tracePt t="624587" x="5572125" y="3581400"/>
          <p14:tracePt t="624621" x="5581650" y="3608388"/>
          <p14:tracePt t="624654" x="5599113" y="3635375"/>
          <p14:tracePt t="624684" x="5626100" y="3679825"/>
          <p14:tracePt t="624707" x="5688013" y="3706813"/>
          <p14:tracePt t="624737" x="5707063" y="3706813"/>
          <p14:tracePt t="624770" x="5724525" y="3714750"/>
          <p14:tracePt t="624804" x="5741988" y="3714750"/>
          <p14:tracePt t="624837" x="5724525" y="3724275"/>
          <p14:tracePt t="624987" x="5680075" y="3733800"/>
          <p14:tracePt t="625021" x="5456238" y="3768725"/>
          <p14:tracePt t="625055" x="4241800" y="3911600"/>
          <p14:tracePt t="625087" x="2465388" y="4135438"/>
          <p14:tracePt t="625121" x="1330325" y="4286250"/>
          <p14:tracePt t="625151" x="17463" y="4295775"/>
          <p14:tracePt t="625184" x="0" y="4340225"/>
          <p14:tracePt t="625207" x="26988" y="4268788"/>
          <p14:tracePt t="625271" x="80963" y="4197350"/>
          <p14:tracePt t="625304" x="276225" y="4064000"/>
          <p14:tracePt t="625337" x="500063" y="3938588"/>
          <p14:tracePt t="625371" x="679450" y="3840163"/>
          <p14:tracePt t="625401" x="795338" y="3741738"/>
          <p14:tracePt t="625435" x="884238" y="3643313"/>
          <p14:tracePt t="625457" x="911225" y="3616325"/>
          <p14:tracePt t="625487" x="928688" y="3589338"/>
          <p14:tracePt t="625521" x="938213" y="3563938"/>
          <p14:tracePt t="625554" x="965200" y="3509963"/>
          <p14:tracePt t="625587" x="990600" y="3482975"/>
          <p14:tracePt t="625621" x="1036638" y="3394075"/>
          <p14:tracePt t="625654" x="1071563" y="3313113"/>
          <p14:tracePt t="625684" x="1108075" y="3241675"/>
          <p14:tracePt t="625708" x="1133475" y="3170238"/>
          <p14:tracePt t="625738" x="1160463" y="3125788"/>
          <p14:tracePt t="625771" x="1179513" y="3071813"/>
          <p14:tracePt t="625804" x="1204913" y="3017838"/>
          <p14:tracePt t="625837" x="1231900" y="3000375"/>
          <p14:tracePt t="625871" x="1231900" y="2992438"/>
          <p14:tracePt t="625904" x="1231900" y="3098800"/>
          <p14:tracePt t="625988" x="1214438" y="3322638"/>
          <p14:tracePt t="626021" x="1169988" y="3625850"/>
          <p14:tracePt t="626055" x="1125538" y="4044950"/>
          <p14:tracePt t="626088" x="1089025" y="4411663"/>
          <p14:tracePt t="626121" x="1089025" y="4500563"/>
          <p14:tracePt t="626151" x="1116013" y="4616450"/>
          <p14:tracePt t="626185" x="1133475" y="4741863"/>
          <p14:tracePt t="626208" x="1152525" y="4822825"/>
          <p14:tracePt t="626238" x="1179513" y="4884738"/>
          <p14:tracePt t="626271" x="1187450" y="4929188"/>
          <p14:tracePt t="626304" x="1196975" y="4983163"/>
          <p14:tracePt t="626338" x="1223963" y="5072063"/>
          <p14:tracePt t="626371" x="1250950" y="5180013"/>
          <p14:tracePt t="626401" x="1276350" y="5286375"/>
          <p14:tracePt t="626435" x="1303338" y="5384800"/>
          <p14:tracePt t="626457" x="1303338" y="5483225"/>
          <p14:tracePt t="626488" x="1312863" y="5572125"/>
          <p14:tracePt t="626521" x="1330325" y="5680075"/>
          <p14:tracePt t="626554" x="1330325" y="5768975"/>
          <p14:tracePt t="626588" x="1322388" y="5778500"/>
          <p14:tracePt t="626621" x="1322388" y="5786438"/>
          <p14:tracePt t="626654" x="1357313" y="5546725"/>
          <p14:tracePt t="626724" x="1393825" y="5214938"/>
          <p14:tracePt t="626754" x="1357313" y="4876800"/>
          <p14:tracePt t="626788" x="1330325" y="4643438"/>
          <p14:tracePt t="626821" x="1330325" y="4394200"/>
          <p14:tracePt t="626854" x="1285875" y="4108450"/>
          <p14:tracePt t="626888" x="1276350" y="3948113"/>
          <p14:tracePt t="626935" x="1276350" y="3822700"/>
          <p14:tracePt t="626958" x="1303338" y="3598863"/>
          <p14:tracePt t="626990" x="1295400" y="3384550"/>
          <p14:tracePt t="627021" x="1322388" y="3303588"/>
          <p14:tracePt t="627055" x="1357313" y="3206750"/>
          <p14:tracePt t="627088" x="1366838" y="3143250"/>
          <p14:tracePt t="627121" x="1374775" y="3135313"/>
          <p14:tracePt t="627152" x="1374775" y="3125788"/>
          <p14:tracePt t="627185" x="1374775" y="3116263"/>
          <p14:tracePt t="627208" x="1357313" y="3197225"/>
          <p14:tracePt t="627321" x="1339850" y="3303588"/>
          <p14:tracePt t="627354" x="1330325" y="3421063"/>
          <p14:tracePt t="627388" x="1330325" y="3527425"/>
          <p14:tracePt t="627435" x="1312863" y="3733800"/>
          <p14:tracePt t="627458" x="1285875" y="3876675"/>
          <p14:tracePt t="627488" x="1276350" y="4125913"/>
          <p14:tracePt t="627521" x="1295400" y="4330700"/>
          <p14:tracePt t="627554" x="1285875" y="4519613"/>
          <p14:tracePt t="627588" x="1285875" y="4662488"/>
          <p14:tracePt t="627621" x="1258888" y="4857750"/>
          <p14:tracePt t="627655" x="1258888" y="4921250"/>
          <p14:tracePt t="627685" x="1258888" y="5037138"/>
          <p14:tracePt t="627708" x="1258888" y="5108575"/>
          <p14:tracePt t="627738" x="1241425" y="5224463"/>
          <p14:tracePt t="627771" x="1223963" y="5322888"/>
          <p14:tracePt t="627805" x="1223963" y="5411788"/>
          <p14:tracePt t="627838" x="1223963" y="5448300"/>
          <p14:tracePt t="627872" x="1223963" y="5527675"/>
          <p14:tracePt t="627905" x="1223963" y="5546725"/>
          <p14:tracePt t="627935" x="1223963" y="5564188"/>
          <p14:tracePt t="627958" x="1258888" y="5384800"/>
          <p14:tracePt t="628055" x="1339850" y="5091113"/>
          <p14:tracePt t="628088" x="1374775" y="4724400"/>
          <p14:tracePt t="628121" x="1438275" y="4384675"/>
          <p14:tracePt t="628154" x="1536700" y="4098925"/>
          <p14:tracePt t="628191" x="1608138" y="3741738"/>
          <p14:tracePt t="628224" x="1625600" y="3581400"/>
          <p14:tracePt t="628254" x="1660525" y="3303588"/>
          <p14:tracePt t="628288" x="1697038" y="3098800"/>
          <p14:tracePt t="628321" x="1704975" y="2946400"/>
          <p14:tracePt t="628355" x="1724025" y="2884488"/>
          <p14:tracePt t="628388" x="1731963" y="2867025"/>
          <p14:tracePt t="628435" x="1731963" y="2857500"/>
          <p14:tracePt t="628458" x="1704975" y="3009900"/>
          <p14:tracePt t="628621" x="1679575" y="3108325"/>
          <p14:tracePt t="628652" x="1633538" y="3322638"/>
          <p14:tracePt t="628685" x="1589088" y="3482975"/>
          <p14:tracePt t="628708" x="1589088" y="3581400"/>
          <p14:tracePt t="628738" x="1589088" y="3625850"/>
          <p14:tracePt t="665026" x="1598613" y="3643313"/>
          <p14:tracePt t="665223" x="1625600" y="3679825"/>
          <p14:tracePt t="665245" x="1687513" y="3759200"/>
          <p14:tracePt t="665278" x="1785938" y="3902075"/>
          <p14:tracePt t="665309" x="1812925" y="3938588"/>
          <p14:tracePt t="665342" x="1822450" y="3956050"/>
          <p14:tracePt t="665376" x="1847850" y="4000500"/>
          <p14:tracePt t="665409" x="1847850" y="4019550"/>
          <p14:tracePt t="665442" x="1847850" y="4037013"/>
          <p14:tracePt t="665473" x="1847850" y="4064000"/>
          <p14:tracePt t="665495" x="1830388" y="4098925"/>
          <p14:tracePt t="665560" x="1812925" y="4125913"/>
          <p14:tracePt t="665592" x="1776413" y="4135438"/>
          <p14:tracePt t="665643" x="1741488" y="4152900"/>
          <p14:tracePt t="665660" x="1670050" y="4152900"/>
          <p14:tracePt t="665692" x="1581150" y="4135438"/>
          <p14:tracePt t="665723" x="1384300" y="4125913"/>
          <p14:tracePt t="665745" x="1250950" y="4116388"/>
          <p14:tracePt t="665779" x="1125538" y="4116388"/>
          <p14:tracePt t="665809" x="1000125" y="4143375"/>
          <p14:tracePt t="665842" x="893763" y="4143375"/>
          <p14:tracePt t="665876" x="776288" y="4143375"/>
          <p14:tracePt t="665909" x="679450" y="4152900"/>
          <p14:tracePt t="665942" x="598488" y="4197350"/>
          <p14:tracePt t="665973" x="544513" y="4233863"/>
          <p14:tracePt t="665995" x="517525" y="4251325"/>
          <p14:tracePt t="666028" x="517525" y="4259263"/>
          <p14:tracePt t="666060" x="517525" y="4278313"/>
          <p14:tracePt t="666109" x="536575" y="4286250"/>
          <p14:tracePt t="666142" x="536575" y="4295775"/>
          <p14:tracePt t="666176" x="561975" y="4305300"/>
          <p14:tracePt t="666206" x="581025" y="4305300"/>
          <p14:tracePt t="666229" x="642938" y="4305300"/>
          <p14:tracePt t="666262" x="723900" y="4322763"/>
          <p14:tracePt t="666292" x="822325" y="4349750"/>
          <p14:tracePt t="666326" x="946150" y="4367213"/>
          <p14:tracePt t="666359" x="1054100" y="4376738"/>
          <p14:tracePt t="666392" x="1187450" y="4340225"/>
          <p14:tracePt t="666426" x="1322388" y="4313238"/>
          <p14:tracePt t="666459" x="1411288" y="4295775"/>
          <p14:tracePt t="666489" x="1490663" y="4268788"/>
          <p14:tracePt t="666512" x="1517650" y="4268788"/>
          <p14:tracePt t="666527" x="1536700" y="4251325"/>
          <p14:tracePt t="666559" x="1562100" y="4241800"/>
          <p14:tracePt t="666592" x="1581150" y="4224338"/>
          <p14:tracePt t="666626" x="1589088" y="4224338"/>
          <p14:tracePt t="668512" x="1562100" y="4241800"/>
          <p14:tracePt t="668793" x="1536700" y="4268788"/>
          <p14:tracePt t="668826" x="1517650" y="4278313"/>
          <p14:tracePt t="668859" x="1517650" y="4286250"/>
          <p14:tracePt t="668892" x="1490663" y="4295775"/>
          <p14:tracePt t="668926" x="1446213" y="4313238"/>
          <p14:tracePt t="668976" x="1419225" y="4330700"/>
          <p14:tracePt t="669029" x="1401763" y="4340225"/>
          <p14:tracePt t="669060" x="1374775" y="4357688"/>
          <p14:tracePt t="669092" x="1357313" y="4357688"/>
          <p14:tracePt t="669126" x="1347788" y="4357688"/>
          <p14:tracePt t="669210" x="1366838" y="4349750"/>
          <p14:tracePt t="669529" x="1374775" y="4349750"/>
          <p14:tracePt t="669543" x="1401763" y="4322763"/>
          <p14:tracePt t="669576" x="1428750" y="4313238"/>
          <p14:tracePt t="669609" x="1438275" y="4313238"/>
          <p14:tracePt t="669659" x="1455738" y="4305300"/>
          <p14:tracePt t="669693" x="1465263" y="4286250"/>
          <p14:tracePt t="669723" x="1482725" y="4268788"/>
          <p14:tracePt t="669746" x="1509713" y="4233863"/>
          <p14:tracePt t="669780" x="1536700" y="4206875"/>
          <p14:tracePt t="669810" x="1554163" y="4143375"/>
          <p14:tracePt t="669843" x="1581150" y="4090988"/>
          <p14:tracePt t="669876" x="1589088" y="4064000"/>
          <p14:tracePt t="669909" x="1608138" y="4027488"/>
          <p14:tracePt t="669943" x="1608138" y="4010025"/>
          <p14:tracePt t="669973" x="1608138" y="3973513"/>
          <p14:tracePt t="669996" x="1581150" y="3938588"/>
          <p14:tracePt t="670029" x="1554163" y="3911600"/>
          <p14:tracePt t="670060" x="1527175" y="3884613"/>
          <p14:tracePt t="670093" x="1500188" y="3849688"/>
          <p14:tracePt t="670126" x="1473200" y="3830638"/>
          <p14:tracePt t="670159" x="1465263" y="3830638"/>
          <p14:tracePt t="670193" x="1455738" y="3822700"/>
          <p14:tracePt t="670223" x="1419225" y="3840163"/>
          <p14:tracePt t="670279" x="1401763" y="3876675"/>
          <p14:tracePt t="670310" x="1393825" y="3902075"/>
          <p14:tracePt t="670343" x="1401763" y="3948113"/>
          <p14:tracePt t="670376" x="1419225" y="3973513"/>
          <p14:tracePt t="670410" x="1438275" y="4000500"/>
          <p14:tracePt t="670443" x="1455738" y="4019550"/>
          <p14:tracePt t="670473" x="1482725" y="4037013"/>
          <p14:tracePt t="670512" x="1500188" y="4037013"/>
          <p14:tracePt t="670530" x="1527175" y="4037013"/>
          <p14:tracePt t="670559" x="1571625" y="4037013"/>
          <p14:tracePt t="670593" x="1598613" y="4037013"/>
          <p14:tracePt t="670626" x="1616075" y="4037013"/>
          <p14:tracePt t="670659" x="1652588" y="4019550"/>
          <p14:tracePt t="670710" x="1670050" y="4019550"/>
          <p14:tracePt t="670740" x="1687513" y="3992563"/>
          <p14:tracePt t="670763" x="1687513" y="3948113"/>
          <p14:tracePt t="670793" x="1598613" y="3840163"/>
          <p14:tracePt t="670826" x="1455738" y="3759200"/>
          <p14:tracePt t="670860" x="1339850" y="3724275"/>
          <p14:tracePt t="670893" x="1241425" y="3714750"/>
          <p14:tracePt t="670926" x="1160463" y="3714750"/>
          <p14:tracePt t="670960" x="1133475" y="3714750"/>
          <p14:tracePt t="670990" x="1125538" y="3714750"/>
          <p14:tracePt t="671013" x="1125538" y="3786188"/>
          <p14:tracePt t="671093" x="1143000" y="3911600"/>
          <p14:tracePt t="671126" x="1187450" y="3948113"/>
          <p14:tracePt t="671159" x="1276350" y="3965575"/>
          <p14:tracePt t="671193" x="1347788" y="3956050"/>
          <p14:tracePt t="671223" x="1455738" y="3921125"/>
          <p14:tracePt t="671246" x="1527175" y="3911600"/>
          <p14:tracePt t="671279" x="1571625" y="3894138"/>
          <p14:tracePt t="671310" x="1616075" y="3876675"/>
          <p14:tracePt t="671343" x="1633538" y="3876675"/>
          <p14:tracePt t="671376" x="1643063" y="3849688"/>
          <p14:tracePt t="671410" x="1625600" y="3813175"/>
          <p14:tracePt t="671443" x="1608138" y="3786188"/>
          <p14:tracePt t="671473" x="1581150" y="3778250"/>
          <p14:tracePt t="671507" x="1562100" y="3759200"/>
          <p14:tracePt t="671530" x="1536700" y="3759200"/>
          <p14:tracePt t="671560" x="1517650" y="3759200"/>
          <p14:tracePt t="671610" x="1490663" y="3768725"/>
          <p14:tracePt t="671660" x="1473200" y="3795713"/>
          <p14:tracePt t="671693" x="1446213" y="3822700"/>
          <p14:tracePt t="671723" x="1446213" y="3849688"/>
          <p14:tracePt t="671746" x="1438275" y="3876675"/>
          <p14:tracePt t="671779" x="1428750" y="3894138"/>
          <p14:tracePt t="671810" x="1428750" y="3921125"/>
          <p14:tracePt t="671843" x="1428750" y="3948113"/>
          <p14:tracePt t="671877" x="1446213" y="3973513"/>
          <p14:tracePt t="671910" x="1465263" y="3983038"/>
          <p14:tracePt t="671943" x="1482725" y="3992563"/>
          <p14:tracePt t="671990" x="1509713" y="3992563"/>
          <p14:tracePt t="672030" x="1536700" y="3992563"/>
          <p14:tracePt t="672060" x="1562100" y="3983038"/>
          <p14:tracePt t="672093" x="1589088" y="3956050"/>
          <p14:tracePt t="672126" x="1616075" y="3921125"/>
          <p14:tracePt t="672160" x="1643063" y="3902075"/>
          <p14:tracePt t="672193" x="1660525" y="3876675"/>
          <p14:tracePt t="672223" x="1670050" y="3840163"/>
          <p14:tracePt t="672246" x="1670050" y="3795713"/>
          <p14:tracePt t="672279" x="1670050" y="3768725"/>
          <p14:tracePt t="672310" x="1660525" y="3751263"/>
          <p14:tracePt t="672343" x="1616075" y="3724275"/>
          <p14:tracePt t="672376" x="1527175" y="3714750"/>
          <p14:tracePt t="672410" x="1490663" y="3706813"/>
          <p14:tracePt t="672443" x="1473200" y="3706813"/>
          <p14:tracePt t="672512" x="1455738" y="3706813"/>
          <p14:tracePt t="672528" x="1428750" y="3714750"/>
          <p14:tracePt t="672560" x="1419225" y="3733800"/>
          <p14:tracePt t="672593" x="1393825" y="3759200"/>
          <p14:tracePt t="672626" x="1374775" y="3795713"/>
          <p14:tracePt t="672660" x="1357313" y="3813175"/>
          <p14:tracePt t="672693" x="1330325" y="3876675"/>
          <p14:tracePt t="672723" x="1303338" y="3948113"/>
          <p14:tracePt t="672746" x="1295400" y="3973513"/>
          <p14:tracePt t="672779" x="1276350" y="4000500"/>
          <p14:tracePt t="672810" x="1276350" y="4019550"/>
          <p14:tracePt t="672843" x="1295400" y="4037013"/>
          <p14:tracePt t="672876" x="1322388" y="4054475"/>
          <p14:tracePt t="672943" x="1347788" y="4071938"/>
          <p14:tracePt t="672990" x="1401763" y="4064000"/>
          <p14:tracePt t="673013" x="1419225" y="4044950"/>
          <p14:tracePt t="673030" x="1455738" y="4019550"/>
          <p14:tracePt t="673061" x="1490663" y="4000500"/>
          <p14:tracePt t="673093" x="1509713" y="3992563"/>
          <p14:tracePt t="673127" x="1527175" y="3992563"/>
          <p14:tracePt t="673160" x="1536700" y="3983038"/>
          <p14:tracePt t="673224" x="1554163" y="3948113"/>
          <p14:tracePt t="673257" x="1554163" y="3921125"/>
          <p14:tracePt t="673281" x="1554163" y="3894138"/>
          <p14:tracePt t="673310" x="1527175" y="3830638"/>
          <p14:tracePt t="673343" x="1509713" y="3805238"/>
          <p14:tracePt t="673377" x="1490663" y="3795713"/>
          <p14:tracePt t="673410" x="1473200" y="3778250"/>
          <p14:tracePt t="673443" x="1455738" y="3778250"/>
          <p14:tracePt t="673474" x="1428750" y="3768725"/>
          <p14:tracePt t="673497" x="1401763" y="3768725"/>
          <p14:tracePt t="673529" x="1374775" y="3778250"/>
          <p14:tracePt t="673593" x="1374775" y="3786188"/>
          <p14:tracePt t="673627" x="1347788" y="3822700"/>
          <p14:tracePt t="673710" x="1339850" y="3857625"/>
          <p14:tracePt t="673757" x="1322388" y="3911600"/>
          <p14:tracePt t="673780" x="1322388" y="3938588"/>
          <p14:tracePt t="673810" x="1312863" y="3965575"/>
          <p14:tracePt t="673843" x="1312863" y="3992563"/>
          <p14:tracePt t="673877" x="1312863" y="4010025"/>
          <p14:tracePt t="673910" x="1330325" y="4027488"/>
          <p14:tracePt t="673943" x="1357313" y="4027488"/>
          <p14:tracePt t="673974" x="1374775" y="4044950"/>
          <p14:tracePt t="673996" x="1401763" y="4044950"/>
          <p14:tracePt t="674029" x="1428750" y="4044950"/>
          <p14:tracePt t="674061" x="1446213" y="4037013"/>
          <p14:tracePt t="674093" x="1465263" y="4037013"/>
          <p14:tracePt t="674127" x="1500188" y="4037013"/>
          <p14:tracePt t="674160" x="1527175" y="4037013"/>
          <p14:tracePt t="674193" x="1544638" y="4037013"/>
          <p14:tracePt t="674240" x="1562100" y="4037013"/>
          <p14:tracePt t="674263" x="1589088" y="4019550"/>
          <p14:tracePt t="674296" x="1616075" y="4000500"/>
          <p14:tracePt t="674327" x="1633538" y="3983038"/>
          <p14:tracePt t="674360" x="1660525" y="3956050"/>
          <p14:tracePt t="674393" x="1679575" y="3929063"/>
          <p14:tracePt t="674427" x="1679575" y="3902075"/>
          <p14:tracePt t="674460" x="1679575" y="3884613"/>
          <p14:tracePt t="674507" x="1679575" y="3929063"/>
          <p14:tracePt t="674910" x="1679575" y="3956050"/>
          <p14:tracePt t="674943" x="1679575" y="3965575"/>
          <p14:tracePt t="674974" x="1679575" y="3973513"/>
          <p14:tracePt t="674997" x="1679575" y="3938588"/>
          <p14:tracePt t="675143" x="1679575" y="3902075"/>
          <p14:tracePt t="675177" x="1687513" y="3884613"/>
          <p14:tracePt t="675210" x="1687513" y="3857625"/>
          <p14:tracePt t="675240" x="1697038" y="3840163"/>
          <p14:tracePt t="675263" x="1704975" y="3840163"/>
          <p14:tracePt t="675360" x="1704975" y="3849688"/>
          <p14:tracePt t="675443" x="1714500" y="3857625"/>
          <p14:tracePt t="675474" x="1741488" y="3876675"/>
          <p14:tracePt t="675507" x="1687513" y="3894138"/>
          <p14:tracePt t="675577" x="1544638" y="3902075"/>
          <p14:tracePt t="675610" x="1401763" y="3929063"/>
          <p14:tracePt t="675644" x="1339850" y="3948113"/>
          <p14:tracePt t="675677" x="1312863" y="3965575"/>
          <p14:tracePt t="675710" x="1285875" y="3973513"/>
          <p14:tracePt t="675740" x="1250950" y="3992563"/>
          <p14:tracePt t="675763" x="1196975" y="4027488"/>
          <p14:tracePt t="675796" x="1125538" y="4064000"/>
          <p14:tracePt t="675827" x="1054100" y="4071938"/>
          <p14:tracePt t="675860" x="973138" y="4071938"/>
          <p14:tracePt t="675894" x="893763" y="4071938"/>
          <p14:tracePt t="675927" x="785813" y="4044950"/>
          <p14:tracePt t="675960" x="723900" y="4037013"/>
          <p14:tracePt t="675991" x="687388" y="4027488"/>
          <p14:tracePt t="676014" x="652463" y="4027488"/>
          <p14:tracePt t="676031" x="633413" y="4019550"/>
          <p14:tracePt t="676061" x="608013" y="4019550"/>
          <p14:tracePt t="676094" x="588963" y="4000500"/>
          <p14:tracePt t="676127" x="561975" y="3983038"/>
          <p14:tracePt t="676160" x="704850" y="3983038"/>
          <p14:tracePt t="676297" x="822325" y="3992563"/>
          <p14:tracePt t="676311" x="1081088" y="3992563"/>
          <p14:tracePt t="676343" x="1393825" y="3948113"/>
          <p14:tracePt t="676377" x="1795463" y="3921125"/>
          <p14:tracePt t="676410" x="2205038" y="3948113"/>
          <p14:tracePt t="676444" x="2473325" y="3973513"/>
          <p14:tracePt t="676474" x="2874963" y="3938588"/>
          <p14:tracePt t="676507" x="3116263" y="3911600"/>
          <p14:tracePt t="676531" x="3251200" y="3921125"/>
          <p14:tracePt t="676560" x="3322638" y="3938588"/>
          <p14:tracePt t="676578" x="3446463" y="3948113"/>
          <p14:tracePt t="676610" x="3544888" y="3948113"/>
          <p14:tracePt t="676643" x="3633788" y="3948113"/>
          <p14:tracePt t="676677" x="3813175" y="3902075"/>
          <p14:tracePt t="676710" x="4071938" y="3884613"/>
          <p14:tracePt t="676757" x="4116388" y="3876675"/>
          <p14:tracePt t="676765" x="4125913" y="3876675"/>
          <p14:tracePt t="676794" x="4133850" y="3876675"/>
          <p14:tracePt t="676877" x="4133850" y="3867150"/>
          <p14:tracePt t="677061" x="4133850" y="3857625"/>
          <p14:tracePt t="677094" x="4125913" y="3849688"/>
          <p14:tracePt t="677127" x="4116388" y="3849688"/>
          <p14:tracePt t="677160" x="4071938" y="3849688"/>
          <p14:tracePt t="677227" x="4000500" y="3857625"/>
          <p14:tracePt t="677263" x="3768725" y="3884613"/>
          <p14:tracePt t="677293" x="3330575" y="3911600"/>
          <p14:tracePt t="677327" x="2660650" y="3778250"/>
          <p14:tracePt t="677360" x="2357438" y="3733800"/>
          <p14:tracePt t="677394" x="2108200" y="3733800"/>
          <p14:tracePt t="677427" x="2027238" y="3733800"/>
          <p14:tracePt t="677460" x="2000250" y="3724275"/>
          <p14:tracePt t="677491" x="1965325" y="3714750"/>
          <p14:tracePt t="677514" x="1928813" y="3706813"/>
          <p14:tracePt t="677531" x="1893888" y="3697288"/>
          <p14:tracePt t="677561" x="1822450" y="3679825"/>
          <p14:tracePt t="677594" x="1751013" y="3679825"/>
          <p14:tracePt t="677627" x="1724025" y="3697288"/>
          <p14:tracePt t="677660" x="1652588" y="3733800"/>
          <p14:tracePt t="677694" x="1581150" y="3751263"/>
          <p14:tracePt t="677724" x="1509713" y="3786188"/>
          <p14:tracePt t="677758" x="1438275" y="3822700"/>
          <p14:tracePt t="677780" x="1347788" y="3884613"/>
          <p14:tracePt t="677811" x="1285875" y="3911600"/>
          <p14:tracePt t="677844" x="1258888" y="3929063"/>
          <p14:tracePt t="677877" x="1250950" y="3929063"/>
          <p14:tracePt t="677944" x="1250950" y="3921125"/>
          <p14:tracePt t="678030" x="1250950" y="3894138"/>
          <p14:tracePt t="678094" x="1250950" y="3849688"/>
          <p14:tracePt t="678127" x="1268413" y="3813175"/>
          <p14:tracePt t="678161" x="1285875" y="3786188"/>
          <p14:tracePt t="678194" x="1285875" y="3778250"/>
          <p14:tracePt t="678241" x="1258888" y="3857625"/>
          <p14:tracePt t="678377" x="1231900" y="3956050"/>
          <p14:tracePt t="678411" x="1196975" y="4044950"/>
          <p14:tracePt t="678444" x="1179513" y="4090988"/>
          <p14:tracePt t="678477" x="1179513" y="4116388"/>
          <p14:tracePt t="678508" x="1169988" y="4116388"/>
          <p14:tracePt t="678531" x="1169988" y="4125913"/>
          <p14:tracePt t="678561" x="1179513" y="4044950"/>
          <p14:tracePt t="678660" x="1214438" y="3929063"/>
          <p14:tracePt t="678694" x="1241425" y="3849688"/>
          <p14:tracePt t="678724" x="1250950" y="3768725"/>
          <p14:tracePt t="678747" x="1250950" y="3741738"/>
          <p14:tracePt t="678780" x="1258888" y="3733800"/>
          <p14:tracePt t="678811" x="1258888" y="3786188"/>
          <p14:tracePt t="678944" x="1231900" y="3849688"/>
          <p14:tracePt t="678974" x="1204913" y="3956050"/>
          <p14:tracePt t="679008" x="1196975" y="4044950"/>
          <p14:tracePt t="679031" x="1187450" y="4071938"/>
          <p14:tracePt t="679061" x="1187450" y="4081463"/>
          <p14:tracePt t="679094" x="1204913" y="3992563"/>
          <p14:tracePt t="679211" x="1241425" y="3911600"/>
          <p14:tracePt t="679241" x="1258888" y="3805238"/>
          <p14:tracePt t="679264" x="1268413" y="3778250"/>
          <p14:tracePt t="679294" x="1258888" y="3857625"/>
          <p14:tracePt t="679491" x="1231900" y="3965575"/>
          <p14:tracePt t="679514" x="1214438" y="3992563"/>
          <p14:tracePt t="679531" x="1204913" y="4000500"/>
          <p14:tracePt t="679561" x="1204913" y="3983038"/>
          <p14:tracePt t="679741" x="1223963" y="3929063"/>
          <p14:tracePt t="679764" x="1250950" y="3857625"/>
          <p14:tracePt t="679797" x="1285875" y="3805238"/>
          <p14:tracePt t="679827" x="1303338" y="3751263"/>
          <p14:tracePt t="679861" x="1330325" y="3714750"/>
          <p14:tracePt t="679894" x="1330325" y="3697288"/>
          <p14:tracePt t="679927" x="1330325" y="3741738"/>
          <p14:tracePt t="680077" x="1330325" y="3786188"/>
          <p14:tracePt t="680111" x="1330325" y="3857625"/>
          <p14:tracePt t="680144" x="1303338" y="3921125"/>
          <p14:tracePt t="680178" x="1276350" y="3948113"/>
          <p14:tracePt t="680210" x="1268413" y="3973513"/>
          <p14:tracePt t="680241" x="1258888" y="3983038"/>
          <p14:tracePt t="680280" x="1276350" y="3938588"/>
          <p14:tracePt t="680378" x="1312863" y="3830638"/>
          <p14:tracePt t="680411" x="1357313" y="3733800"/>
          <p14:tracePt t="680444" x="1393825" y="3635375"/>
          <p14:tracePt t="680477" x="1393825" y="3616325"/>
          <p14:tracePt t="680508" x="1393825" y="3608388"/>
          <p14:tracePt t="680531" x="1384300" y="3687763"/>
          <p14:tracePt t="680694" x="1366838" y="3751263"/>
          <p14:tracePt t="680724" x="1347788" y="3795713"/>
          <p14:tracePt t="715881" x="1339850" y="4019550"/>
          <p14:tracePt t="716732" x="1312863" y="4197350"/>
          <p14:tracePt t="716765" x="1303338" y="4295775"/>
          <p14:tracePt t="716795" x="1276350" y="4483100"/>
          <p14:tracePt t="716818" x="1285875" y="4662488"/>
          <p14:tracePt t="716851" x="1295400" y="4822825"/>
          <p14:tracePt t="716882" x="1276350" y="5126038"/>
          <p14:tracePt t="716915" x="1312863" y="5278438"/>
          <p14:tracePt t="716948" x="1455738" y="5286375"/>
          <p14:tracePt t="716982" x="1857375" y="5286375"/>
          <p14:tracePt t="717015" x="2205038" y="5322888"/>
          <p14:tracePt t="717046" x="2660650" y="5429250"/>
          <p14:tracePt t="717068" x="3054350" y="5572125"/>
          <p14:tracePt t="717099" x="3197225" y="5591175"/>
          <p14:tracePt t="717132" x="3071813" y="5473700"/>
          <p14:tracePt t="717415" x="2741613" y="5268913"/>
          <p14:tracePt t="717448" x="2544763" y="5170488"/>
          <p14:tracePt t="717482" x="2428875" y="5108575"/>
          <p14:tracePt t="717516" x="2330450" y="5045075"/>
          <p14:tracePt t="717546" x="2251075" y="4973638"/>
          <p14:tracePt t="717569" x="2214563" y="4948238"/>
          <p14:tracePt t="717599" x="2187575" y="4921250"/>
          <p14:tracePt t="717631" x="2133600" y="4867275"/>
          <p14:tracePt t="717665" x="2054225" y="4768850"/>
          <p14:tracePt t="717698" x="1919288" y="4608513"/>
          <p14:tracePt t="717732" x="1803400" y="4465638"/>
          <p14:tracePt t="717765" x="1741488" y="4394200"/>
          <p14:tracePt t="717796" x="1697038" y="4357688"/>
          <p14:tracePt t="717819" x="1679575" y="4349750"/>
          <p14:tracePt t="717849" x="1660525" y="4340225"/>
          <p14:tracePt t="717882" x="1643063" y="4340225"/>
          <p14:tracePt t="717915" x="1625600" y="4322763"/>
          <p14:tracePt t="717949" x="1571625" y="4286250"/>
          <p14:tracePt t="717982" x="1490663" y="4268788"/>
          <p14:tracePt t="718012" x="1393825" y="4241800"/>
          <p14:tracePt t="718046" x="1285875" y="4241800"/>
          <p14:tracePt t="718068" x="1250950" y="4241800"/>
          <p14:tracePt t="718099" x="1231900" y="4241800"/>
          <p14:tracePt t="718149" x="1214438" y="4241800"/>
          <p14:tracePt t="718232" x="1187450" y="4224338"/>
          <p14:tracePt t="718265" x="1187450" y="4214813"/>
          <p14:tracePt t="718312" x="1179513" y="4214813"/>
          <p14:tracePt t="718382" x="1169988" y="4214813"/>
          <p14:tracePt t="718432" x="1143000" y="4214813"/>
          <p14:tracePt t="718482" x="1125538" y="4206875"/>
          <p14:tracePt t="718532" x="1125538" y="4197350"/>
          <p14:tracePt t="719435" x="1152525" y="4214813"/>
          <p14:tracePt t="719866" x="1347788" y="4376738"/>
          <p14:tracePt t="719899" x="1687513" y="4564063"/>
          <p14:tracePt t="719932" x="2062163" y="4714875"/>
          <p14:tracePt t="719965" x="2768600" y="4973638"/>
          <p14:tracePt t="719999" x="3009900" y="5045075"/>
          <p14:tracePt t="720029" x="3241675" y="5116513"/>
          <p14:tracePt t="720037" x="3705225" y="5268913"/>
          <p14:tracePt t="720069" x="4062413" y="5357813"/>
          <p14:tracePt t="720100" x="4394200" y="5438775"/>
          <p14:tracePt t="720132" x="4554538" y="5448300"/>
          <p14:tracePt t="720166" x="4687888" y="5448300"/>
          <p14:tracePt t="720199" x="4795838" y="5448300"/>
          <p14:tracePt t="720232" x="4929188" y="5483225"/>
          <p14:tracePt t="720265" x="4983163" y="5492750"/>
          <p14:tracePt t="720296" x="5116513" y="5492750"/>
          <p14:tracePt t="720319" x="5259388" y="5500688"/>
          <p14:tracePt t="720349" x="5465763" y="5510213"/>
          <p14:tracePt t="720382" x="5581650" y="5527675"/>
          <p14:tracePt t="720400" x="5759450" y="5546725"/>
          <p14:tracePt t="720432" x="5813425" y="5564188"/>
          <p14:tracePt t="720465" x="5849938" y="5572125"/>
          <p14:tracePt t="720499" x="5857875" y="5572125"/>
          <p14:tracePt t="720529" x="5875338" y="5581650"/>
          <p14:tracePt t="720616" x="5884863" y="5599113"/>
          <p14:tracePt t="720699" x="5902325" y="5599113"/>
          <p14:tracePt t="720732" x="5921375" y="5599113"/>
          <p14:tracePt t="720812" x="5946775" y="5599113"/>
          <p14:tracePt t="720836" x="5965825" y="5599113"/>
          <p14:tracePt t="720865" x="6010275" y="5599113"/>
          <p14:tracePt t="720899" x="6037263" y="5618163"/>
          <p14:tracePt t="720932" x="6018213" y="5591175"/>
          <p14:tracePt t="721382" x="5983288" y="5564188"/>
          <p14:tracePt t="721416" x="5956300" y="5537200"/>
          <p14:tracePt t="721449" x="5875338" y="5473700"/>
          <p14:tracePt t="721482" x="5751513" y="5367338"/>
          <p14:tracePt t="721516" x="5599113" y="5278438"/>
          <p14:tracePt t="721546" x="5207000" y="5135563"/>
          <p14:tracePt t="721569" x="4483100" y="4857750"/>
          <p14:tracePt t="721600" x="3473450" y="4456113"/>
          <p14:tracePt t="721633" x="2339975" y="4162425"/>
          <p14:tracePt t="721666" x="1803400" y="4116388"/>
          <p14:tracePt t="721699" x="1374775" y="4071938"/>
          <p14:tracePt t="721732" x="1241425" y="4037013"/>
          <p14:tracePt t="721766" x="1223963" y="4027488"/>
          <p14:tracePt t="721796" x="1196975" y="4027488"/>
          <p14:tracePt t="721819" x="1187450" y="4019550"/>
          <p14:tracePt t="721852" x="1169988" y="4019550"/>
          <p14:tracePt t="721932" x="1169988" y="4010025"/>
          <p14:tracePt t="721966" x="1152525" y="4010025"/>
          <p14:tracePt t="721999" x="1152525" y="4000500"/>
          <p14:tracePt t="722029" x="1214438" y="4019550"/>
          <p14:tracePt t="722166" x="1366838" y="4064000"/>
          <p14:tracePt t="722199" x="1527175" y="4090988"/>
          <p14:tracePt t="722232" x="1633538" y="4125913"/>
          <p14:tracePt t="722266" x="1670050" y="4143375"/>
          <p14:tracePt t="722296" x="1687513" y="4162425"/>
          <p14:tracePt t="722319" x="1633538" y="4187825"/>
          <p14:tracePt t="722484" x="1544638" y="4214813"/>
          <p14:tracePt t="722513" x="1455738" y="4224338"/>
          <p14:tracePt t="722546" x="1393825" y="4233863"/>
          <p14:tracePt t="722570" x="1366838" y="4241800"/>
          <p14:tracePt t="722602" x="1347788" y="4241800"/>
          <p14:tracePt t="722632" x="1322388" y="4251325"/>
          <p14:tracePt t="722666" x="1276350" y="4268788"/>
          <p14:tracePt t="722699" x="1241425" y="4286250"/>
          <p14:tracePt t="722733" x="1214438" y="4305300"/>
          <p14:tracePt t="722766" x="1312863" y="4305300"/>
          <p14:tracePt t="722999" x="1465263" y="4305300"/>
          <p14:tracePt t="723029" x="1581150" y="4305300"/>
          <p14:tracePt t="723038" x="1901825" y="4305300"/>
          <p14:tracePt t="723069" x="2133600" y="4268788"/>
          <p14:tracePt t="723102" x="2286000" y="4241800"/>
          <p14:tracePt t="723132" x="2347913" y="4224338"/>
          <p14:tracePt t="723166" x="2339975" y="4224338"/>
          <p14:tracePt t="723399" x="2322513" y="4224338"/>
          <p14:tracePt t="723433" x="2295525" y="4224338"/>
          <p14:tracePt t="723483" x="2259013" y="4224338"/>
          <p14:tracePt t="723516" x="2187575" y="4233863"/>
          <p14:tracePt t="723546" x="2062163" y="4241800"/>
          <p14:tracePt t="723570" x="1928813" y="4241800"/>
          <p14:tracePt t="723600" x="1812925" y="4224338"/>
          <p14:tracePt t="723633" x="1758950" y="4214813"/>
          <p14:tracePt t="723666" x="1724025" y="4214813"/>
          <p14:tracePt t="723699" x="1704975" y="4214813"/>
          <p14:tracePt t="723733" x="1679575" y="4214813"/>
          <p14:tracePt t="723766" x="1652588" y="4214813"/>
          <p14:tracePt t="723813" x="1616075" y="4206875"/>
          <p14:tracePt t="723836" x="1571625" y="4206875"/>
          <p14:tracePt t="723866" x="1490663" y="4187825"/>
          <p14:tracePt t="723899" x="1446213" y="4179888"/>
          <p14:tracePt t="723933" x="1401763" y="4170363"/>
          <p14:tracePt t="723966" x="1384300" y="4170363"/>
          <p14:tracePt t="723999" x="1366838" y="4170363"/>
          <p14:tracePt t="724030" x="1347788" y="4170363"/>
          <p14:tracePt t="724038" x="1330325" y="4170363"/>
          <p14:tracePt t="724069" x="1303338" y="4179888"/>
          <p14:tracePt t="724100" x="1285875" y="4187825"/>
          <p14:tracePt t="724132" x="1258888" y="4214813"/>
          <p14:tracePt t="724166" x="1231900" y="4233863"/>
          <p14:tracePt t="724200" x="1204913" y="4251325"/>
          <p14:tracePt t="724233" x="1179513" y="4259263"/>
          <p14:tracePt t="724266" x="1152525" y="4286250"/>
          <p14:tracePt t="724297" x="1116013" y="4305300"/>
          <p14:tracePt t="724319" x="1089025" y="4322763"/>
          <p14:tracePt t="724350" x="1071563" y="4330700"/>
          <p14:tracePt t="724399" x="1054100" y="4340225"/>
          <p14:tracePt t="724433" x="1036638" y="4349750"/>
          <p14:tracePt t="724466" x="1027113" y="4349750"/>
          <p14:tracePt t="724497" x="1000125" y="4367213"/>
          <p14:tracePt t="724530" x="982663" y="4376738"/>
          <p14:tracePt t="724538" x="965200" y="4376738"/>
          <p14:tracePt t="724569" x="938213" y="4384675"/>
          <p14:tracePt t="724602" x="919163" y="4384675"/>
          <p14:tracePt t="724632" x="884238" y="4384675"/>
          <p14:tracePt t="724666" x="857250" y="4394200"/>
          <p14:tracePt t="724699" x="839788" y="4411663"/>
          <p14:tracePt t="724732" x="839788" y="4421188"/>
          <p14:tracePt t="724783" x="857250" y="4438650"/>
          <p14:tracePt t="725116" x="866775" y="4438650"/>
          <p14:tracePt t="725183" x="884238" y="4456113"/>
          <p14:tracePt t="725483" x="1009650" y="4465638"/>
          <p14:tracePt t="725516" x="1108075" y="4456113"/>
          <p14:tracePt t="725547" x="1250950" y="4421188"/>
          <p14:tracePt t="725569" x="1339850" y="4384675"/>
          <p14:tracePt t="725602" x="1330325" y="4384675"/>
          <p14:tracePt t="725819" x="1285875" y="4421188"/>
          <p14:tracePt t="725852" x="1204913" y="4456113"/>
          <p14:tracePt t="725883" x="1179513" y="4473575"/>
          <p14:tracePt t="725916" x="1160463" y="4473575"/>
          <p14:tracePt t="725949" x="1231900" y="4465638"/>
          <p14:tracePt t="726086" x="1339850" y="4429125"/>
          <p14:tracePt t="726116" x="1465263" y="4394200"/>
          <p14:tracePt t="726150" x="1554163" y="4384675"/>
          <p14:tracePt t="726183" x="1571625" y="4384675"/>
          <p14:tracePt t="726216" x="1581150" y="4384675"/>
          <p14:tracePt t="726319" x="1598613" y="4367213"/>
          <p14:tracePt t="726352" x="1652588" y="4367213"/>
          <p14:tracePt t="726433" x="1714500" y="4367213"/>
          <p14:tracePt t="726466" x="1758950" y="4367213"/>
          <p14:tracePt t="726500" x="1741488" y="4357688"/>
          <p14:tracePt t="726767" x="1714500" y="4340225"/>
          <p14:tracePt t="726797" x="1660525" y="4340225"/>
          <p14:tracePt t="726820" x="1562100" y="4313238"/>
          <p14:tracePt t="726852" x="1509713" y="4295775"/>
          <p14:tracePt t="726883" x="1473200" y="4295775"/>
          <p14:tracePt t="726917" x="1446213" y="4286250"/>
          <p14:tracePt t="726949" x="1428750" y="4286250"/>
          <p14:tracePt t="726983" x="1411288" y="4278313"/>
          <p14:tracePt t="727016" x="1401763" y="4278313"/>
          <p14:tracePt t="727069" x="1401763" y="4268788"/>
          <p14:tracePt t="727133" x="1366838" y="4268788"/>
          <p14:tracePt t="727167" x="1339850" y="4286250"/>
          <p14:tracePt t="727216" x="1322388" y="4305300"/>
          <p14:tracePt t="727250" x="1312863" y="4305300"/>
          <p14:tracePt t="727280" x="1303338" y="4305300"/>
          <p14:tracePt t="727313" x="1295400" y="4305300"/>
          <p14:tracePt t="5240778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Next details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 smtClean="0"/>
              <a:t>The rest part of the presentation was presented using a blackboard: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Exception/Interrupt processing (ROB + ARF)</a:t>
            </a:r>
          </a:p>
          <a:p>
            <a:pPr marL="528638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Bypassing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671715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5880" y="2727961"/>
            <a:ext cx="6477000" cy="1362075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br>
              <a:rPr lang="en-US" dirty="0" smtClean="0"/>
            </a:br>
            <a:r>
              <a:rPr lang="en-US" dirty="0" smtClean="0"/>
              <a:t>Q/A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8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788593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Ordering for Exceptions/Interrupts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6443"/>
            <a:ext cx="8228012" cy="2479237"/>
          </a:xfrm>
        </p:spPr>
        <p:txBody>
          <a:bodyPr/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dirty="0" err="1" smtClean="0"/>
              <a:t>Scorebord</a:t>
            </a:r>
            <a:r>
              <a:rPr lang="en-US" dirty="0" smtClean="0"/>
              <a:t> allows to track </a:t>
            </a:r>
            <a:r>
              <a:rPr lang="en-US" dirty="0" err="1" smtClean="0"/>
              <a:t>WaW</a:t>
            </a:r>
            <a:r>
              <a:rPr lang="en-US" dirty="0" smtClean="0"/>
              <a:t> dependencies and enables the complex pipeline, however it break the original order</a:t>
            </a:r>
          </a:p>
          <a:p>
            <a:pPr marL="642938" lvl="1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Can the instruction #2 write earlier than #1?</a:t>
            </a:r>
          </a:p>
          <a:p>
            <a:pPr marL="642938" lvl="1" indent="-4572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642938" lvl="1" indent="-4572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642938" lvl="1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If it does that the program will not be broken, because there is no dependencies between this instructions</a:t>
            </a:r>
            <a:endParaRPr lang="ru-RU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281315" y="2332297"/>
            <a:ext cx="22509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1. 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R1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MEM[</a:t>
            </a:r>
            <a:r>
              <a:rPr lang="en-US" dirty="0" err="1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US" dirty="0" smtClean="0">
                <a:latin typeface="Neo Sans Intel" panose="020B0504020202020204" pitchFamily="34" charset="0"/>
                <a:cs typeface="Consolas" panose="020B0609020204030204" pitchFamily="49" charset="0"/>
              </a:rPr>
              <a:t>2. </a:t>
            </a:r>
            <a:r>
              <a:rPr lang="en-US" dirty="0">
                <a:latin typeface="Neo Sans Intel" panose="020B0504020202020204" pitchFamily="34" charset="0"/>
                <a:cs typeface="Consolas" panose="020B0609020204030204" pitchFamily="49" charset="0"/>
              </a:rPr>
              <a:t> </a:t>
            </a:r>
            <a:r>
              <a:rPr lang="en-US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R2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← R2 + R3</a:t>
            </a:r>
          </a:p>
          <a:p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681156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46.2|24|18.5|12.5|3.6|43|25|9.8|9.3|11|45.2|65.2|35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6|4.3|50.6|56.6|8.5|19.8|1.2|1|15.8|5.6|100|42.3|16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59|28.3|31.8|16.1|15.1|39.5|62.9|13.7|104.7|14.7|14.1|44.8|12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11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5|8.7|44.5|32.6|42.7|47.3|22|27.3|106.4|1.3|8.8|11.4|132|92.3|49.4|21.7|21.4|5.8|25.4"/>
</p:tagLst>
</file>

<file path=ppt/theme/theme1.xml><?xml version="1.0" encoding="utf-8"?>
<a:theme xmlns:a="http://schemas.openxmlformats.org/drawingml/2006/main" name="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solidFill>
          <a:schemeClr val="bg1"/>
        </a:solidFill>
        <a:ln w="19050" cap="flat" cmpd="sng" algn="ctr">
          <a:solidFill>
            <a:schemeClr val="tx1"/>
          </a:solidFill>
          <a:prstDash val="solid"/>
          <a:round/>
          <a:headEnd type="none" w="sm" len="sm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dirty="0" smtClean="0">
            <a:latin typeface="Neo Sans Intel" panose="020B0504020202020204" pitchFamily="34" charset="0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Neo Sans Intel" pitchFamily="34" charset="0"/>
            <a:cs typeface="Arial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err="1" smtClean="0">
            <a:latin typeface="+mn-lt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401C71F511A342A8CE5D878AC6A5A2" ma:contentTypeVersion="1" ma:contentTypeDescription="Create a new document." ma:contentTypeScope="" ma:versionID="7780538ac0ddf0014d7399d2d91bbce0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14A94C8E-3E2B-4AD9-8D67-7815198BE085}">
  <ds:schemaRefs>
    <ds:schemaRef ds:uri="http://schemas.microsoft.com/sharepoint/v3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5CC5FB6-44E0-47C0-972B-EBB94824D4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2E76FF6-93BD-4804-AFC1-4178155785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mdsp_2011</Template>
  <TotalTime>3825</TotalTime>
  <Words>751</Words>
  <Application>Microsoft Office PowerPoint</Application>
  <PresentationFormat>On-screen Show (4:3)</PresentationFormat>
  <Paragraphs>178</Paragraphs>
  <Slides>10</Slides>
  <Notes>2</Notes>
  <HiddenSlides>0</HiddenSlides>
  <MMClips>6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4" baseType="lpstr">
      <vt:lpstr>ＭＳ Ｐゴシック</vt:lpstr>
      <vt:lpstr>ＭＳ Ｐゴシック</vt:lpstr>
      <vt:lpstr>Arial</vt:lpstr>
      <vt:lpstr>Calibri</vt:lpstr>
      <vt:lpstr>Consolas</vt:lpstr>
      <vt:lpstr>Courier New</vt:lpstr>
      <vt:lpstr>Neo Sans Intel</vt:lpstr>
      <vt:lpstr>Neo Sans Intel Light</vt:lpstr>
      <vt:lpstr>Neo Sans Intel Medium</vt:lpstr>
      <vt:lpstr>Times</vt:lpstr>
      <vt:lpstr>Verdana</vt:lpstr>
      <vt:lpstr>Wingdings</vt:lpstr>
      <vt:lpstr>mdsp_2011</vt:lpstr>
      <vt:lpstr>1_mdsp_2011</vt:lpstr>
      <vt:lpstr>MIPT-MIPS 2013   Advanced Pipelining:  Complex and Superscalar Pipelines</vt:lpstr>
      <vt:lpstr>Unified Pipeline</vt:lpstr>
      <vt:lpstr>Disadvantages of Long Unified Pipelines</vt:lpstr>
      <vt:lpstr>Complex Pipeline</vt:lpstr>
      <vt:lpstr>Example of Complex Pipeline</vt:lpstr>
      <vt:lpstr>Scoreboard for tracking WAW</vt:lpstr>
      <vt:lpstr>Next details</vt:lpstr>
      <vt:lpstr>Thank You Q/A</vt:lpstr>
      <vt:lpstr>Ordering for Exceptions/Interrupts</vt:lpstr>
      <vt:lpstr>PowerPoint Presentation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MDSP 2011 Intro</dc:title>
  <dc:creator>atitov</dc:creator>
  <cp:lastModifiedBy>Titov, Alexandr</cp:lastModifiedBy>
  <cp:revision>330</cp:revision>
  <dcterms:created xsi:type="dcterms:W3CDTF">2011-10-24T08:13:52Z</dcterms:created>
  <dcterms:modified xsi:type="dcterms:W3CDTF">2014-04-07T10:00:34Z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0x0101006F401C71F511A342A8CE5D878AC6A5A2</vt:lpwstr>
  </property>
</Properties>
</file>

<file path=docProps/thumbnail.jpeg>
</file>